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5AF18-92DB-4F18-9AF1-A856B6EB55A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59A72-5D02-4563-ACBA-E846380F6D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9378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E4ADA-4F8B-460A-B3E9-7D377EDE2EB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EA84A-3386-40CC-9F11-67C5043AD4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1977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27AA5-CA85-4BFA-BD4F-EB77CD254BE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EE08D-2D18-4552-8790-B63A70DE6F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6737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C9CB3-838F-470B-BDA9-A96F8F6B2F9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CFE81-982D-4066-8FE9-A27359E049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4612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A4A0C-C587-4F75-95A0-999DD06ED6C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DE2D3-ED3D-40DE-984A-0AE17CD2FB5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0440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CB910-B7EA-41E9-BE45-380004DE363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B3515-B33B-4D00-8761-654DBB3318A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299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6ECF1-9F3A-4159-AE54-94244A2B7AB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E31F4-B9F1-402D-9367-D4267D22D6C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4732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CD0C3-279B-4217-B295-91A0030CB57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66B92-2141-4D7B-95D3-BE073601E2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952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AB167-D51D-4160-9CC2-FB1B025EF96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D02D6-8B8C-4B45-9BD9-5D9020F9FB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1342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39DAC-FAD2-47E9-A709-DC066E80F73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C6996-EC06-40CD-A79A-E2D2F1A9E2A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0683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6ACFD-F8CF-48DA-8651-385126E1BD0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D5805-FA85-4D30-B3E1-80B0E55B598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7861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DF95B4-AE83-404C-9598-A9ECF5C697D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F176A6A-8D45-4DF3-B649-568555FEB2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6539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E25C5C8F-A14C-30B3-67E9-4293C30B7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98732AE2-CA66-CEC4-7FE4-245C11363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3903EEA-2C98-708F-C568-018391523B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BEEFFBB6-AA4B-8B91-1A2D-D97B9BF4B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8A382D0-D0C1-7B7F-E2E2-A628BD933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B870117-B85D-5615-C6B1-98D41BB94E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97" y="2746541"/>
            <a:ext cx="2991267" cy="34009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70E3F890-C714-729B-8F39-2B21EA94E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736" y="4330912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E679015-B511-8191-36EA-0A031DC77A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629" y="5404062"/>
            <a:ext cx="2438400" cy="569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8D0FF4E-E270-65E4-6973-8427E1FEA0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29" y="2995742"/>
            <a:ext cx="236220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F19CBB8-0263-C250-7796-4127515BB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CF7FC31-818F-0DC8-77DD-CAE07E8424C4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5E617B2F-E14A-2608-6704-14E27E51F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48D0114-8050-0586-47E5-2B6F15EB1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01738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957E6356-778B-F303-8ECF-14E753705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698E7943-688A-0B53-9CF7-8D63C926F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4649788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E292ACF-85B0-4FD8-3983-3A35B742B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2352675"/>
            <a:ext cx="59547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8" name="Picture 4" descr="money.JPG">
            <a:extLst>
              <a:ext uri="{FF2B5EF4-FFF2-40B4-BE49-F238E27FC236}">
                <a16:creationId xmlns:a16="http://schemas.microsoft.com/office/drawing/2014/main" id="{BBC3BB5F-2113-2312-0082-9F88E1ABAD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CCC74F5-5E27-B169-66D2-D08CB96EB5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900" y="5553838"/>
            <a:ext cx="2362200" cy="1143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EFB66EBB-75A1-456D-9060-DECB20642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F31F9D2-7D42-5FB4-DE83-C5FEF2B22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808662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3467101"/>
            <a:ext cx="5954712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1CEDBBF-09BF-DE4A-5AB6-D9247C6C4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is that you Refer me some Handyman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96729F77-9D0D-568D-A5AB-DC22E771B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2615609"/>
            <a:ext cx="5410199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 or Listings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6F7EEA3-920E-2F7B-FBA0-193032B38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1" y="3763181"/>
            <a:ext cx="5409267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Ace Handyman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3EB9DE1-6BBC-8363-302D-6E783DD3EE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6407" y="5273091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55D2A4E-BD97-8D10-059A-5BE3DE73F5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117" y="2644775"/>
            <a:ext cx="3209684" cy="3771107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6F737224-EB86-603A-737D-6DB91AA4E9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863" y="4415834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AF33A65-D8B9-56F5-FB56-4932DBE9E7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562600"/>
            <a:ext cx="2551959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84E6FBF-269F-08B4-9774-B231962E10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857" y="2990259"/>
            <a:ext cx="2362200" cy="1143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7478</TotalTime>
  <Words>235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974</cp:revision>
  <dcterms:created xsi:type="dcterms:W3CDTF">2015-01-05T15:32:48Z</dcterms:created>
  <dcterms:modified xsi:type="dcterms:W3CDTF">2026-03-06T11:15:21Z</dcterms:modified>
</cp:coreProperties>
</file>