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5" r:id="rId2"/>
    <p:sldId id="750" r:id="rId3"/>
    <p:sldId id="745" r:id="rId4"/>
    <p:sldId id="751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68B90-39F1-485E-BBBE-DBF268EDBE0A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CF94C-9EF3-48E9-97C9-685AF2128C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893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554E0-EDE2-45FE-A17A-08480F3D50B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87DA6-1F9D-45F0-9066-CF1D389AE01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221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5B8B3-5E58-4C2A-9F82-3B32037C63B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95B73-993D-4741-8283-17A142859A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029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ED5D6-3CC4-4594-AAD6-27DA5217A56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AA9C1-7E7C-453A-B6F3-08C8B839962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269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7B258-68E4-454D-8F17-86F0E5933A30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E6892-D714-416B-AE4A-51A0FA990B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1940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43740-E4FE-4465-BFE5-7C61658C07C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D7704-40B5-407C-83CB-FC42146AC37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051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1A700-2EC0-4C32-B055-600B9C34C0C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2EB95-D8A5-4CD9-BCB5-764597730D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4229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3AF7E-EC1D-4AB7-A7FE-65803CC9AB3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BF7E9-96A7-4CA3-84A8-E882D9B209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5670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D42B0-CBA3-421C-AA90-6E84336230C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E4FFD-40C6-4B84-A6CB-10F1681694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54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18081-E7CF-430C-A385-522FFDE251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E07D2-6C0A-4DE8-982B-41B0E92AEFF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010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6D41-CCC9-4CFA-9CCC-9045D00BE3B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F82F7-2BD4-412A-8D84-AA738A2D35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083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415586-A6A8-45DE-B149-D47B101003F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0B30424-BF27-4974-8A2D-27438A7BA76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07796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9ACD2A4-BB27-F745-D678-EE348DBA0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 Flier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4C60127-DC1C-9B51-A3D9-C3E499DDF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more Referrals from Real Estate Agents.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B002F7D-6A30-729A-122F-44B5B774F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073" y="2729995"/>
            <a:ext cx="3019846" cy="3620005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4D695548-BD4E-BB17-7E7D-4C2CCC449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7496" y="4734706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3417F8D-AB78-62EF-C836-EB1F18D4D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9896" y="5581650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BA660EAA-2D19-1F3A-687A-1288D8011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6A5F3194-E531-F89C-D50A-E6E654CF0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5FDA354-3208-6A0F-6E24-87400A8D4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F0AE7588-AACA-25E3-DF7A-9CD1EA6386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009C3AD-9267-949D-6702-0AE7591DE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8F6D13C-495F-A47F-A509-FBA70D2AC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A15376F-852D-A1CE-6C0D-BF7711C83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89FB54E-31AE-B042-CA07-0D3E41C3C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9A264C1-773E-8A5F-E688-9A0FC907E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5396F08-1F50-47DA-C63D-727F6CACF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FFE5DD2-0DD2-4F0E-F7D6-56A44D2FBDAC}"/>
              </a:ext>
            </a:extLst>
          </p:cNvPr>
          <p:cNvSpPr/>
          <p:nvPr/>
        </p:nvSpPr>
        <p:spPr>
          <a:xfrm>
            <a:off x="3096895" y="5724134"/>
            <a:ext cx="2950210" cy="78978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4F16D1-C3EE-07C9-7351-273CD63DB9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7444" y="5784459"/>
            <a:ext cx="2609111" cy="662183"/>
          </a:xfrm>
          <a:prstGeom prst="rect">
            <a:avLst/>
          </a:prstGeom>
          <a:solidFill>
            <a:schemeClr val="tx1"/>
          </a:solidFill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8CE4D59-9F19-F5DC-D93A-F10614DDB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Roofing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057005E-4474-A287-5718-41CAE8ABE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596" y="2376805"/>
            <a:ext cx="5486401" cy="3033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a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Professional Roofing Contractor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New Roofs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Roof Repairs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Roof Inspections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Roof Maintenance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Clients, Listings or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Rental Properties…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7522AC-B958-F424-4D26-5C75C045A0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935" y="2517304"/>
            <a:ext cx="3218778" cy="3858473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743369DA-F2FB-FDB5-04A9-94E02D2362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04" y="556260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D60DA11-B79A-D0B2-8624-F725472E3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369" y="4634695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DF63460-E6BA-3C67-D56F-1144AF6D3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7980" y="5505071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Estimate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7479</TotalTime>
  <Words>211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970</cp:revision>
  <dcterms:created xsi:type="dcterms:W3CDTF">2015-01-05T15:32:48Z</dcterms:created>
  <dcterms:modified xsi:type="dcterms:W3CDTF">2024-10-28T13:36:25Z</dcterms:modified>
</cp:coreProperties>
</file>