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52" r:id="rId2"/>
    <p:sldId id="750" r:id="rId3"/>
    <p:sldId id="745" r:id="rId4"/>
    <p:sldId id="751" r:id="rId5"/>
    <p:sldId id="753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B54A18-7947-48B4-8308-CD359AD70BF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BCD9E7-BD28-4FAF-82EC-0353A3AE759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920879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7929A5-EA04-4CA1-9525-AFE2E59AE19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90699B-8815-4E22-9384-DA97CD0D882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740945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478BC6-8C56-458F-97B6-E7CDFBE908A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506D3D-1FA1-4009-BCD8-14500381C89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68156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254AA2-B631-45CB-AE0F-9B3695DB2E3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5897D3-3EA1-443F-99AD-C9561013775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179845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A4E4A9-5C07-418E-95C2-96AB001A670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F53CB8-0674-4E13-9EC5-E6C73F6D313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553188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DE65BC-3AAC-4153-BAAE-FB714CE350D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3D5B9F-2B9C-4BE8-AFA4-39CB7F226E1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55880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456311-50B2-4048-8096-8FCB6A0D23D5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EFB583-EB6A-49AF-8DBC-57C04ABA0C2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763260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5FAE36-C624-4EE0-9CA4-B45ED26A04C4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C2F3DD-DB26-48D0-9B86-D5512FC855E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200242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93B520-B448-42DD-9C4F-BC49CD0BC08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C2EF17-798D-4F2D-BD69-652E435A1FC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15112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7E7D83-A45D-4B62-AC0E-D5DC9011F2E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084C39-A7C8-4E7B-B515-47779E67200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523615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8B7B2C-DAAD-4EAB-BD71-72DF8315F59C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7E573C-8159-45ED-BC53-C567AD8CCDA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793171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C038B7B-A3C0-4447-818F-3EA23E7A7638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2A32440E-D793-4B40-9D3F-0783DE1DDD7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711560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>
            <a:extLst>
              <a:ext uri="{FF2B5EF4-FFF2-40B4-BE49-F238E27FC236}">
                <a16:creationId xmlns:a16="http://schemas.microsoft.com/office/drawing/2014/main" id="{7D0B7DD3-5023-3F98-07CE-5D549A66F2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329E3BD2-2012-0F64-EFDC-1B8690BE03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6E9E4A8A-3927-1B1E-D29F-6308769C3F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E99AB7-E008-21CA-4AED-F3E5A43F01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Builder Buyer Incentive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5437DBA-BD5F-EAC2-B15B-E3B4E2A236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get Referrals from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Home Builders by offering a Buyer Incentive 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D150861-52D2-11E5-9EDA-6CF2E876E3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226" y="2643055"/>
            <a:ext cx="3260449" cy="370694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AB690B6-F58F-DCF3-52B3-08886D9F7B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096" y="2969875"/>
            <a:ext cx="2422707" cy="1251288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8D59F351-ECE3-945F-9D1B-79B5835286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8711" y="4348553"/>
            <a:ext cx="2875475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2533E48-ECD0-504B-94AD-9D3B70DDB2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5246" y="5638800"/>
            <a:ext cx="2522403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81D8A94E-EBDB-E326-42D0-E05D6A1F91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DAAB2FF-B922-A335-1759-159E5E1F98E3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E246FC0C-3E5A-B023-4E66-2EE0C1425E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B0AA5B9D-CBE8-D136-0406-6F31C7F326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0293A6EE-D053-9F78-BD03-5D43640A7A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2352675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C282E845-74E7-168D-59F2-ED6735B8D7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36888" y="4649788"/>
            <a:ext cx="6015037" cy="72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Many Builders are Buying Down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Interest Rates and Paying Closing Costs!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A2789FD2-599C-A479-B519-DA3C99E95F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4675" y="2352675"/>
            <a:ext cx="60134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Communities and New Homes!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2D320784-C686-6CBF-0133-19B67F5447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3424238"/>
            <a:ext cx="60134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Get updated Financing Incentives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on the Builder’s Inventory Homes!</a:t>
            </a:r>
          </a:p>
        </p:txBody>
      </p:sp>
      <p:pic>
        <p:nvPicPr>
          <p:cNvPr id="4107" name="Picture 5">
            <a:extLst>
              <a:ext uri="{FF2B5EF4-FFF2-40B4-BE49-F238E27FC236}">
                <a16:creationId xmlns:a16="http://schemas.microsoft.com/office/drawing/2014/main" id="{8118C96C-F732-ADA9-98F3-BD859638BE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843213"/>
            <a:ext cx="1685925" cy="2528887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4EEF55D-40EA-971F-BF97-EF01E23981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3026" y="5547798"/>
            <a:ext cx="3257948" cy="1096842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BF7F03E7-4199-1B93-7806-E763E048BC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C3DA491-F236-E248-D8B8-EB7F43E623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C90906FD-7186-E100-51A3-1AC4126E92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DA7D2E7C-2DC7-DD01-94DF-499B58BDBC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204596"/>
            <a:ext cx="8709024" cy="10668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Refer me Sprinkler System Business!</a:t>
            </a:r>
          </a:p>
        </p:txBody>
      </p:sp>
      <p:sp>
        <p:nvSpPr>
          <p:cNvPr id="6148" name="Title 1">
            <a:extLst>
              <a:ext uri="{FF2B5EF4-FFF2-40B4-BE49-F238E27FC236}">
                <a16:creationId xmlns:a16="http://schemas.microsoft.com/office/drawing/2014/main" id="{378377BB-5009-77C0-1510-2B9A0D1481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201168"/>
            <a:ext cx="8709024" cy="911669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  <a:r>
              <a:rPr lang="en-US" altLang="en-US" sz="2800" b="1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: </a:t>
            </a:r>
          </a:p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YourWebsiteName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.com/whatever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8A06C84-E61B-BFED-70A1-B30E45D970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5937" y="5262124"/>
            <a:ext cx="2819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69C87F7-A3DA-D9E1-C8AD-C6FBB2B11D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89918"/>
            <a:ext cx="25146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3F32517-D3DC-05C3-DCE5-33A5E06F3F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3231" y="2438400"/>
            <a:ext cx="5490769" cy="2477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 Inventory Homes</a:t>
            </a:r>
            <a:b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that need an Extra Buyer Incentive…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we can provide a Free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Conserva Irrigation System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as part of the Sale for your Buyers!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925C926-DE85-8EAC-0B8D-C785ACE20A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786" y="2514600"/>
            <a:ext cx="3260449" cy="370694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6202C39-D635-F5A3-E871-EC2E13B8A6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656" y="2803356"/>
            <a:ext cx="2422707" cy="1251288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982EA50B-FE4D-64BF-D8ED-8E5036C993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5271" y="4244048"/>
            <a:ext cx="2875475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AE090A5D-BD4E-8239-77ED-297154C819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096" y="5505328"/>
            <a:ext cx="2522403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87C0E53C-9E41-482C-5BD7-3B0E70DBD3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65798" y="5078754"/>
            <a:ext cx="4465638" cy="1142791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Let’s Talk…</a:t>
            </a:r>
          </a:p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We could work up a Proposal and include it in the Sales price for You!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7471</TotalTime>
  <Words>236</Words>
  <Application>Microsoft Office PowerPoint</Application>
  <PresentationFormat>On-screen Show (4:3)</PresentationFormat>
  <Paragraphs>44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970</cp:revision>
  <dcterms:created xsi:type="dcterms:W3CDTF">2015-01-05T15:32:48Z</dcterms:created>
  <dcterms:modified xsi:type="dcterms:W3CDTF">2026-10-07T06:30:22Z</dcterms:modified>
</cp:coreProperties>
</file>