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4A09DF-3F5F-37B4-F484-A57794709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B25CEC8-BFFA-B87E-7E38-43149F899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F6578-AEC3-E422-466C-70AD8C2CF3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C41FD33-F493-7D18-A7FA-2C44AA956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B8BEE6-8E2F-EA6D-330C-82A5344A5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4BD5F4-7D71-BE8D-802B-4BAE5A4DF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667" y="3252788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24473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me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Cabinet and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Countertop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B7212D-7450-BC90-2574-8974AA3E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243" y="2411516"/>
            <a:ext cx="549816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 or Properties that need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C7405B-383C-6F37-D353-E287A7D6C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33" y="3500335"/>
            <a:ext cx="5498167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Cabinets </a:t>
            </a:r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and Countertops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95DEFE-DD51-2DA4-8B5D-3928D7647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7" y="511185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985B456-53DC-DBA9-8D5F-320934B22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FEE78FB-7E67-83DE-7A19-75D2B3F21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25205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A23142-E8D0-6EBF-A995-5CD6B748D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DA2F84-F4A8-F7D1-84DE-96CF248899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760" y="2948214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7492</TotalTime>
  <Words>235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2025-10-31T00:14:39Z</dcterms:modified>
</cp:coreProperties>
</file>