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758D-FA2B-4E04-91D7-65F77E7809F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087CB-436E-4F2C-98D9-57031699D0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30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53C60-2C8D-4FF7-823A-50C2A16744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39BAC-DD1E-48C6-8C37-3B77349A712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19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48421-8E46-43C3-94FE-50D2EC3B4ED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8BD73-AE10-47B9-B274-23665F44F8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344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0FC39-A1A0-4F6C-849D-569DCB6C34F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97682-2BF2-4FC7-8160-0C3ED7BA18F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38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BE357-3C46-461F-B898-B9C3483E6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0E270-05D2-4DA3-B9BA-74E279E8A2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688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482EE-0C22-476A-9551-E68B959E318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7DC3E-E1C4-4B45-A62F-44B18CDB8C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81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ED4E6-0889-49E3-82B6-94BA49AF6B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08639-D54A-447C-90C3-FFFFF47B30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417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88961-C8AD-4DAD-A390-FF971BFFF1B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AC9AB-EE2A-4C92-BA56-60897BFCA3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36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BE50F-A93D-424D-A3FD-D8B7050904B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48007-E5AC-4C7D-A829-4AA9FC5F09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88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26250-8A79-474B-BC81-9B8FC4A0AE2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B574-0E48-4047-B787-D0C1B726C66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84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7B344-A7EA-45C4-BFFB-968A8F2DB49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A2D99-AE8F-4EDB-9051-CEE927B1B8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6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D2B074-3EFC-468B-AE5D-6093DE6942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59BEF4C-AAA7-48C3-A13B-6AB26D0C473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0188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307C0BD1-64BC-8CB7-4450-B0032A528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312FAAA8-0773-4EA5-FA88-A79D7F15C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B78F003-0082-9676-F3BD-BB84DD915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EE2F9A-E187-3C8B-9CAD-D72CD57B6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FDB5D4-B66F-6105-EBC2-10B56EB6B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15F74E-B071-36C2-DA2C-0890D8D21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5825"/>
            <a:ext cx="2857899" cy="341995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4F270A7-E30E-288E-8412-C7EB0AD6D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4" y="320938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EA5104-88F2-36C8-0E0B-96BFB8FC2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75944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7E33FC-4B09-9BC0-E528-24FDAA7AE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1" y="5468700"/>
            <a:ext cx="2438400" cy="5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76350B0B-105B-ADCE-B98A-A99C0036C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DBAABD8-A155-2F6D-D9C0-4F2123C6ABE8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9D5C672A-E8F2-F2D5-BAA3-AFCC764F0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1E14E68-0B27-50A4-03FE-03A27BA27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6026657A-D983-7867-F8FD-D15FA9B43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9362FC7B-A914-0680-8AD8-5D5CE5C38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31CF860A-5165-E71F-92B9-67E9BD866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94407A3F-4DE8-A198-17E9-A440620EA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CC6659D0-DB59-897F-8E6D-2A04F14D2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8056BB6-D6FE-F539-7F26-34ED274BC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5539106"/>
            <a:ext cx="2039937" cy="110029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C76A4A-FB01-131F-4227-9958E7105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C1C4937-FAA8-1E84-9E34-E63776998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BC67284-14BE-68C7-BC8F-439FB19A4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6" y="114547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Pool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E3DB1B-3F3E-1C0C-7827-5B44A5226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2367286"/>
            <a:ext cx="5361645" cy="269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Premier Pool and Spa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975766-84F1-CD4F-AB04-CE887703B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358" y="527309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B0F272-BDCE-CD7D-3C8C-6CBB7055A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FD66C19-E843-44D1-95C9-FECE4A431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78460F5-DB43-F286-572C-2D09C47F4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FA1F6A-F977-3B48-B525-491E2BF78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7458</TotalTime>
  <Words>236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2026-10-07T11:34:10Z</dcterms:modified>
</cp:coreProperties>
</file>