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2EA70-6F10-48DD-B2BE-2DAEE6410C52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7DAF8-8D87-475B-ABB5-FD87B83441E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07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5CEA4-800C-41E5-B36C-5FA63A51C0ED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DAA53-16A6-45DE-9E7F-26DDBB5C647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6102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1C685-2E53-4CE9-8524-E2A3946DEA3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406CE-C2C8-46CF-90BC-CDAEFBC9FC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9986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58499-B242-4516-A30E-ECE05E48739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BB625-8426-4F57-A063-8E71F2F9AA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4746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EB76A-4F5E-4BC0-911F-4A4E0FA459ED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1E952-6981-4FC8-A961-677C5F0C7C1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111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25A0A-C580-4A90-B0EE-02B4986DD226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A5D6E-2735-44B7-88CC-E541D20F87E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6646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95315-1DAD-403E-B45F-AD89D4F09B9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7A683-920F-425B-ADB7-FAA16473B61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8409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91B0E-3198-4D57-A05E-BAF035D300D6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E2FB2-AFF8-4E73-AED4-007DBA9448D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8030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24666-0D91-4F8A-97D3-25FF1829966D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A9FC0-B38B-484E-BDE1-D30A3C8694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615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70A8B-455D-4335-8C4E-90DE0DC0B513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D0CB8-DF5D-4A23-8C65-F66879DE21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385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277B7-5CF3-41E3-B1D2-696C8FE48BDE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FA6BC-72BE-4B42-9FB8-038C32C6B44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062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87EF38-DF6E-453B-91C2-1E62B2E1089E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8395FAB-C43B-4121-88E5-300FC09AB9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21031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52A9B34-EC4C-98F5-69FE-DD3CDD005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9A344ED-5B7B-40F8-0C27-1B2ECB7F8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6F837C6-FDEB-2C12-33A1-9806D8AC1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6C08DA5-5387-FAF7-112C-78D59D651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8597503-EF90-4CDB-14F1-06574688CC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BDF5DB7-CBE0-4A79-F743-15393EA10B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62" y="2789238"/>
            <a:ext cx="2876951" cy="343900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7B0CC98-725D-765A-ECF3-B551FF6787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645" y="3158928"/>
            <a:ext cx="1991109" cy="947327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FB0FEA6C-A6B6-DE4C-8FD4-AEC5BDC97B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5337" y="4427905"/>
            <a:ext cx="2438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1E47711-D622-F89E-20E1-2EA1CB868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486400"/>
            <a:ext cx="2438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615E1AB7-CB21-5E27-C9FD-B9C462433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C69ABCC-767A-4A07-BCFD-823E76632DE7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ACC7DF84-80EB-8CAA-4378-9A8848401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EF5C36AF-0CCF-FF55-5564-B2DFCFBD3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B1B969CD-AB0B-60DE-0F09-50888592D9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37DE9F46-C1FB-614A-55F5-E4B220665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2521D7F6-AE48-1697-6677-3D1F8F5EC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A5B983-A863-8F78-085F-576FB4176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3C4972B8-922E-60AE-E577-F54F3AE0B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51733CA-DFB2-59A7-D692-0099D0CF5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86FF16B-91E2-9AD9-232B-AED4CD92E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4B88D4-419C-3337-84BE-524BA27125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445" y="5598132"/>
            <a:ext cx="1991109" cy="94732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1EFC6AC-9966-D3E8-0087-BACF77550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4AC22E2-984B-D059-E3CB-D35F436FE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44271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 is that you Refer me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some Home Inspection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8ADF0C28-A11F-2059-5191-ED21BADD6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020" y="2569234"/>
            <a:ext cx="5364980" cy="793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Buyers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that need a Home Inspection…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2230E0BA-7113-AFD7-517C-BAED9D3F1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9AD4F6E-21E7-5265-A96D-684EE93E2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4021" y="5545177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 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to Book a Home Inspection.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84ADFDE-4C22-07DD-2B21-EA4A714D8003}"/>
              </a:ext>
            </a:extLst>
          </p:cNvPr>
          <p:cNvSpPr txBox="1">
            <a:spLocks/>
          </p:cNvSpPr>
          <p:nvPr/>
        </p:nvSpPr>
        <p:spPr bwMode="auto">
          <a:xfrm>
            <a:off x="3779020" y="3429000"/>
            <a:ext cx="5364980" cy="1365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buFont typeface="Arial" pitchFamily="34" charset="0"/>
              <a:buChar char="•"/>
              <a:defRPr/>
            </a:pPr>
            <a:r>
              <a:rPr lang="en-US" sz="1900" b="1" dirty="0">
                <a:latin typeface="+mj-lt"/>
                <a:ea typeface="+mj-ea"/>
                <a:cs typeface="+mj-cs"/>
              </a:rPr>
              <a:t>Well and Septic Systems</a:t>
            </a:r>
          </a:p>
          <a:p>
            <a:pPr algn="ctr" eaLnBrk="1" hangingPunct="1">
              <a:buFont typeface="Arial" pitchFamily="34" charset="0"/>
              <a:buChar char="•"/>
              <a:defRPr/>
            </a:pPr>
            <a:r>
              <a:rPr lang="en-US" sz="1900" b="1" dirty="0">
                <a:latin typeface="+mj-lt"/>
                <a:ea typeface="+mj-ea"/>
                <a:cs typeface="+mj-cs"/>
              </a:rPr>
              <a:t>Pools, Spas and Hot Tubs</a:t>
            </a:r>
          </a:p>
          <a:p>
            <a:pPr algn="ctr" eaLnBrk="1" hangingPunct="1">
              <a:buFont typeface="Arial" pitchFamily="34" charset="0"/>
              <a:buChar char="•"/>
              <a:defRPr/>
            </a:pPr>
            <a:r>
              <a:rPr lang="en-US" sz="1900" b="1" dirty="0">
                <a:latin typeface="+mj-lt"/>
                <a:ea typeface="+mj-ea"/>
                <a:cs typeface="+mj-cs"/>
              </a:rPr>
              <a:t>Mold Detection and Radon Testing</a:t>
            </a:r>
          </a:p>
          <a:p>
            <a:pPr algn="ctr" eaLnBrk="1" hangingPunct="1">
              <a:buFont typeface="Arial" pitchFamily="34" charset="0"/>
              <a:buChar char="•"/>
              <a:defRPr/>
            </a:pPr>
            <a:r>
              <a:rPr lang="en-US" sz="1900" b="1" dirty="0">
                <a:latin typeface="+mj-lt"/>
                <a:ea typeface="+mj-ea"/>
                <a:cs typeface="+mj-cs"/>
              </a:rPr>
              <a:t>Wind Mitigation and Termite Inspection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95BCBB5-F3B9-D44A-99D9-ED33B64B8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019" y="4741392"/>
            <a:ext cx="5364981" cy="803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Professional Home Inspector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EBD926F-C9C9-FED9-1FFE-072D832747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753" y="2667001"/>
            <a:ext cx="3136183" cy="374888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7B94D98-34B8-EFC0-E623-65A5A5F530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332" y="3107736"/>
            <a:ext cx="1991109" cy="947327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CAC510A2-6895-92E6-14BC-A497FDF050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17" y="4409362"/>
            <a:ext cx="2694183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997FF5E8-0AEE-9FF7-0D30-63B4340A0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4586" y="5612098"/>
            <a:ext cx="2514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7455</TotalTime>
  <Words>225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961</cp:revision>
  <dcterms:created xsi:type="dcterms:W3CDTF">2015-01-05T15:32:48Z</dcterms:created>
  <dcterms:modified xsi:type="dcterms:W3CDTF">2024-04-02T06:17:28Z</dcterms:modified>
</cp:coreProperties>
</file>