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3" r:id="rId2"/>
    <p:sldId id="750" r:id="rId3"/>
    <p:sldId id="745" r:id="rId4"/>
    <p:sldId id="751" r:id="rId5"/>
    <p:sldId id="754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6CCF18-D47C-4D79-A221-119EEB8E25FC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2DBE9-728C-4169-8787-F5D4BA40111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0797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A25143-0FB2-458A-938C-F80BA646E7E6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869E9-B2AB-4E34-9118-93F66970A83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7710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0DDB40-C60D-465D-9A70-92BD535DF71A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134CB4-F96B-49C8-B6C1-B04E50D1B31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0930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11287E-2728-4584-9508-69E3587E405F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5C9FA-0510-4736-AD50-F2F74912802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5129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41B465-F64A-4042-B3BE-22C729A302DF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2A526-F1FC-4A62-A1A2-71065574E63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3400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3A17A-01F6-4EC7-9B6D-BEF9683C0D71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F33789-F2C3-44A6-A2E7-E0BA4401B83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698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59D44-4961-4547-828F-40F569314EF5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3A0905-886D-42FE-A2AF-B5C140C3B49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7166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DC66F0-50C0-4F67-8812-4279F445A0FB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2BA77-82A3-42AA-BDCA-4AAD90A3B38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9959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89358-E574-42DA-9AA1-E8DD570419AE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86EA86-40F5-4729-9E10-FF24D28B369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968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C9DA4E-63EE-4151-BE1E-B7C30665B3F4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F8FAC-4B93-4A3E-B03B-D5C06F460F0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4068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44537D-FB3E-4391-B8D5-CF7096B8D987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8B91E1-6AC0-4291-AE87-D14360C94A0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0011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A4D2710-4D1D-4930-AD85-86E79C69005E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3DEF08F-8825-4473-8C58-318B61761C4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6884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6DAB1C32-E31D-EFEE-8128-3FE52FA7B6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2AED6814-B319-736E-2657-029CDFB44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5B3C293-E12B-AE6C-9439-8EEC19A1FA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53A026-9B2A-3598-A982-957A838B45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Buyer Incentive Flier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B8167AA-3AE8-B4DB-3970-746F260849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offer a Buyer Incentive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on Real Estate Agent’s listings.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0F3068E-C930-7332-7D24-700B8A4D78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746" y="2770188"/>
            <a:ext cx="2991267" cy="34009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50C0A25-006F-C382-48E6-6F455BFA38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829" y="2971800"/>
            <a:ext cx="2255101" cy="1320845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D1E61337-3926-19A6-CE5F-68F1149097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2283" y="4416067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49018A1-3582-6DB4-52F8-4099421370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6176" y="5393186"/>
            <a:ext cx="2522403" cy="626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5C409591-693F-7D2B-0DF5-C7136587B2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B137243-603D-1A29-210B-7EC2294117BA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0492E008-2775-31D5-B1AD-3327F18881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793FDDB5-BF88-68E3-C76D-541A0A45B0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34D6A62C-14B6-F280-2198-7701515C78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E00AEB30-3682-08C7-17D5-308089040C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8" y="4649788"/>
            <a:ext cx="60150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76FEE766-003A-6F10-E921-4D87C57441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62CA89A8-1D83-075C-E185-A12FBB5CFA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42538979-EED4-5D4F-F2DA-3D590605AD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7718" y="5502275"/>
            <a:ext cx="2008564" cy="1176445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C94D2D69-3972-4E12-F966-71185E3138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0BC773C-5FEC-AA32-C719-7A13094AF6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F1C2D56-71D3-822E-BA57-F3057F9EB0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2" y="3401219"/>
            <a:ext cx="5954713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0508008-ADA7-331A-7D16-A3A915C084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2E647475-E300-4E06-BF2A-EE9BB7B48F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716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Moving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639C2218-3382-E210-05F3-311766C287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B4F110E-4D3F-DA44-D0D6-BB02757CA9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16312" y="2493240"/>
            <a:ext cx="5624511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Homes or Listings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86A01CA-E6FD-0490-6216-6D9127F3DD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16315" y="3613423"/>
            <a:ext cx="5627685" cy="119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Free Moving and Junk Hauling Services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an extra “Buyer Incentive” to help you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Sell your New Homes or Listings…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3891707-BED0-7EEE-514E-AD5AB212FF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08" y="2514600"/>
            <a:ext cx="3149205" cy="3741077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02593B2B-E06B-4A37-2DF0-E7EAEE41BD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617" y="4318853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8E8CA30-155B-7B18-FAA1-A120A25800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159" y="2768577"/>
            <a:ext cx="2255101" cy="1320845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67F839E5-3DCF-7C6B-B64A-E01E2F09D9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507" y="5410200"/>
            <a:ext cx="2522403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6DB7C51A-17A7-EE7E-98A1-7D54451FB9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5749" y="5112886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7454</TotalTime>
  <Words>237</Words>
  <Application>Microsoft Office PowerPoint</Application>
  <PresentationFormat>On-screen Show (4:3)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963</cp:revision>
  <dcterms:created xsi:type="dcterms:W3CDTF">2015-01-05T15:32:48Z</dcterms:created>
  <dcterms:modified xsi:type="dcterms:W3CDTF">2024-04-01T14:22:55Z</dcterms:modified>
</cp:coreProperties>
</file>