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7"/>
  </p:notes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0349F-DF26-42C3-85F3-637606CC40F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093D1-3A2A-4109-B542-37EB9BC1E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07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1093D1-3A2A-4109-B542-37EB9BC1E4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8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73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50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314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05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48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639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66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14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96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316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834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868" y="541728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17ACF3-FBDD-28E5-8A32-EFE1E11F4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A077D54-1249-AE9A-A052-C9FA88ADA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B2F49B-18CF-04E6-4742-32BDA674F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89238"/>
            <a:ext cx="2783633" cy="32987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1765875-2C56-503E-86EA-46E2544F6B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646" y="3124200"/>
            <a:ext cx="2259914" cy="79863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1B14FA8-7011-237A-71EC-2FDA1D2ED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446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776C1DF-1391-F069-1457-1D9AECD89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401" y="541728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619" y="4649788"/>
            <a:ext cx="5955506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235267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FB66EBB-75A1-456D-9060-DECB2064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F31F9D2-7D42-5FB4-DE83-C5FEF2B2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173F6C-BE9E-F4BB-A22F-6290EB94B1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584826"/>
            <a:ext cx="3048000" cy="107714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619" y="3427414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993819-4C31-37CA-BBF9-47B6F2989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398" y="2480386"/>
            <a:ext cx="556260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A21A963-4FF9-4A10-20E6-C1C44AD5C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398" y="3586639"/>
            <a:ext cx="5561012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Concrete Coating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D212712-E720-055B-DA76-E72C345A6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9086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F37B2E-FA57-5C07-4CE9-926C519C46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93" y="2601011"/>
            <a:ext cx="3084007" cy="365466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43D2093-9360-7920-A768-649D8031F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340" y="5535998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99C0A1D-A7E4-512F-2F40-8EE571AB2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02" y="4239510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725A3B1-BE76-61BF-C1F4-9BD9AAC0ED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020942"/>
            <a:ext cx="2259914" cy="79863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7508</TotalTime>
  <Words>238</Words>
  <Application>Microsoft Office PowerPoint</Application>
  <PresentationFormat>On-screen Show (4:3)</PresentationFormat>
  <Paragraphs>45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2026-03-06T15:14:32Z</dcterms:modified>
</cp:coreProperties>
</file>