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Home Builders.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F0A013-5A91-F7E2-D6D1-DA2883DC4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227" y="3098588"/>
            <a:ext cx="1951204" cy="8823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EDEC0B-DDC4-E910-F04C-75FA6398C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98" y="5681663"/>
            <a:ext cx="1951204" cy="8823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Painting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3913" y="2324531"/>
            <a:ext cx="56483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Projects or Clients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25" y="3429000"/>
            <a:ext cx="5498175" cy="1713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Interior Painting</a:t>
            </a:r>
          </a:p>
          <a:p>
            <a:pPr algn="ctr" eaLnBrk="1" hangingPunct="1"/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Exterior Painting</a:t>
            </a:r>
          </a:p>
          <a:p>
            <a:pPr algn="ctr" eaLnBrk="1" hangingPunct="1"/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Garage Painting</a:t>
            </a:r>
          </a:p>
          <a:p>
            <a:pPr algn="ctr" eaLnBrk="1" hangingPunct="1"/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Outdoor Living Painting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634" y="5409870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for a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Free Consultation!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6786E-0C9B-B928-5D50-70FE4DCAE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6B8B72-34B9-BB92-C914-1AF2807AD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2159"/>
            <a:ext cx="2235827" cy="101101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4148CE4-4B18-F25C-1DAC-E3DFF5D56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90491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0CAA172-14A5-BAEF-052F-D81D83482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7818</TotalTime>
  <Words>208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987</cp:revision>
  <dcterms:created xsi:type="dcterms:W3CDTF">2015-01-05T15:32:48Z</dcterms:created>
  <dcterms:modified xsi:type="dcterms:W3CDTF">2026-10-07T06:14:15Z</dcterms:modified>
</cp:coreProperties>
</file>