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BA62-D3E9-40E0-BCF0-AA6600C5C26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E110-777A-4189-9AA8-B4F728A60A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97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BCE1-2035-4215-8B0F-8FC10EA79B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3209C-FA97-429E-A842-F60DD51C25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D953-15ED-4E5C-939B-7766DFB240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0B00-CB87-4D3B-B638-B6FBDA8F16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73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2036D-111D-4904-8F90-B8E792CCA4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2868-D45C-4AB6-953E-B1B42FABFC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37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1D19-348A-44E9-A6A2-24580E1774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7B2C5-1260-48F3-826E-550D25690F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70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7121-A560-4C73-986F-B80EDF31994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3C3D-76B0-4410-8301-9F1CD868A0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8D455-BDC5-4CC3-9B45-BBEB975336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B4994-596E-4FDA-8C28-0E8FABFF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40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A4B1-D5BB-454F-81E4-22A3EE8B7AE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09FD-2BB9-4858-A292-7A4DBB1582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D2A78-7355-44D4-AB27-C7FCCD8B1FC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2CF30-B45E-4073-8C91-AD12B73404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93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3D86-4AD5-4859-B9BB-2555B5201BA7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C0AD-C437-4408-9A6B-D8C403E27A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0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A066F-D116-49B2-B618-5A5907E8F8E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1D5D9-411E-4619-82E5-9B3E32C3E7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99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696D4C-B373-4764-B2D8-39C4EFB4ED3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B736A9-6B44-4A53-84D8-943C420A2A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161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8F99D3D-854C-1B58-7C21-5B77F6E8A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8D19FD-B62B-4A33-88FF-B36B666C9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425643-2A07-7A59-E53F-8184D2E774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709614"/>
            <a:ext cx="2991267" cy="357237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4EE80E4-0416-8EF4-CB1B-5BF6C3258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4418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2726BD0-EF8F-AA8E-C927-B1BCD92A0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5133" y="5527674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B8F61D6-7222-902C-29CE-B9D4BF77B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D80A07-782C-BAF7-3388-7352C2AF26F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A31033A-4CD8-A4C1-ACFA-878473AAF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79CF957-3AFC-573F-572D-7FDFEF64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B023E09-34E4-91AD-351D-A5AF11C3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F04A4FB-A2DC-5FF2-2A56-FD79F6CF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7F86ACE-1D51-EA63-9993-9BDE139E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B5651D90-5BCF-3F33-4033-B4D5D067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DB03CCFC-283A-11FF-EA79-12656B389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00E606-CEAB-3E50-2F64-9368DDD4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8AFB4F-EA1C-DE1E-FD11-CB8F4C75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98B7A32-62A4-144A-C584-12B6CF3316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413" y="5470525"/>
            <a:ext cx="2807536" cy="12612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BEB2659-BB9F-D763-17B3-922A85FF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Bath and Shower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9162463-BEF1-BD6B-4351-C5439D157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481" y="2376805"/>
            <a:ext cx="5486401" cy="27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Construction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Walk-In Bath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Shower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DB0430-6646-612A-C32D-6A38A5273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862" y="5334000"/>
            <a:ext cx="4465638" cy="10464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3F5E1A-8B6E-54F9-9790-910BBF941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75" y="2376805"/>
            <a:ext cx="3348471" cy="399897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07850AF-75A7-8C73-08B6-771FAE69D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710" y="4272212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085C1EA-4952-E7D2-653A-C99122ACB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145" y="5534564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7478</TotalTime>
  <Words>242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2024-10-29T01:05:17Z</dcterms:modified>
</cp:coreProperties>
</file>