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A09DF-3F5F-37B4-F484-A57794709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25CEC8-BFFA-B87E-7E38-43149F89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F6578-AEC3-E422-466C-70AD8C2CF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C41FD33-F493-7D18-A7FA-2C44AA956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428319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B8BEE6-8E2F-EA6D-330C-82A5344A5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01B3D-7AC9-1503-EAB8-40ECA98FF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80" y="3111649"/>
            <a:ext cx="2002200" cy="10511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3880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Cabinet and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Countertop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B7212D-7450-BC90-2574-8974AA3E6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243" y="2411516"/>
            <a:ext cx="549816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 or Properties that need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C7405B-383C-6F37-D353-E287A7D6C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33" y="3500335"/>
            <a:ext cx="5498167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Cabinets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and Countertops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95DEFE-DD51-2DA4-8B5D-3928D764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087" y="5111854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85B456-53DC-DBA9-8D5F-320934B22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FEE78FB-7E67-83DE-7A19-75D2B3F21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2520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DA23142-E8D0-6EBF-A995-5CD6B748D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052E2-47CC-91B9-1150-941E06208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38" y="2836039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7494</TotalTime>
  <Words>231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2026-10-07T05:52:10Z</dcterms:modified>
</cp:coreProperties>
</file>