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9" r:id="rId1"/>
  </p:sldMasterIdLst>
  <p:sldIdLst>
    <p:sldId id="754" r:id="rId2"/>
    <p:sldId id="750" r:id="rId3"/>
    <p:sldId id="745" r:id="rId4"/>
    <p:sldId id="751" r:id="rId5"/>
    <p:sldId id="756" r:id="rId6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990000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1914" y="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15042-2097-6EC4-D31F-2B867A444E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A5F956-B3ED-4FAB-8506-5523389D052F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BD9DA5-9F0F-7E12-F5E0-412D35BDA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9A9AAA-36C6-6F3F-0B5D-F0733D8D2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751F98-772F-45DB-A044-A87B708542BD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277431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E0ED92-A390-7586-E605-35666E3019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16A3B5-45DE-4F18-800A-B821EFCCC392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FC467C-F821-540B-2573-214ED0F8B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D93C1D-A61D-B64E-211D-CA74120DA6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D2A9E1-4019-4C21-BE3F-C06F5474AC8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416693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035760-D936-3347-FCA0-92024088AE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BDAE21-665E-4405-BBA3-150A56E08C8C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0DC77C-5E15-ABAE-D31C-C2F49988C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5A4387-9362-7050-B387-88A7ECE10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8DEFEF-E111-4FC8-8402-4801641319E2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26159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002AF07-B18D-C796-31A8-0AEE3DA0EB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D88D4A-F372-4A2B-93E3-90962409017B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947EA3E-5DCF-04EE-DA0E-017B97069E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109E4A8-4E00-E61A-1939-5786D73FA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911326-D5A5-47F1-A3D0-85C10F6EC7C7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01884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6E8252E5-20DB-52DD-C071-37E861A4A0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ABEAF4-01E6-4EE7-A435-A2C6F716E7E6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DEEC405F-2EAF-1617-24A5-783BA0B9F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30E9050-A52C-DC47-BBDF-E785D4400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2E2938-009E-41DD-AA09-B4753D1F608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851418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751A63CD-E2A7-C79D-AD43-375873A61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9FF29C-17DB-47F9-B571-62AB76681D76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50856D99-6142-51CE-0A46-5D2DBD933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32277BEF-356A-9510-2D48-C7B5BA119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C50EF6-0ED0-4D30-BDBE-B20485CEF270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811405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132B0077-AC73-946E-9FA1-FF2B829DB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3192B0-C1D0-4E9B-976E-B6BE799941F5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17703B56-364D-F9C4-1569-0B08CEAB2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AA7F605-B696-8478-1F6B-7823B56F8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AF7CA2-B7B1-4087-AF77-FC8879C8A149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453548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FA8236D-EA86-EF82-AC6D-772085348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D3D664-C65B-4DD5-B7FC-37910E22BEB3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88AE041-1B70-CBC8-E704-F45AF1E7EE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5D0E37E-C841-EB33-8D56-4D2F3A4126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2F501B-AEA7-454C-B1F7-9BEC98BC1D4E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033842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593540A-3B93-5D28-6F87-0A969205EA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843B40-A3BB-4AC4-B2B9-0FB0C6408F12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34DFCDD-41AD-CE76-C292-CA4DBB8BE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0803D2F-F6E1-ECC6-B734-3F01CC487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6EC770-7052-4EC4-90B9-BFB48D71323C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201176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5A1E13-D59C-4B36-2FAD-BDE8F546E7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7D4215-9413-45F4-9088-160DE1938AAF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394B8D-ADE0-3C35-1878-CF0F2DA4D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CF8B84-9EBF-1ECA-516E-70821AEC2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1C588D-32EE-41EF-92D3-CFB1E9BA7D92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595976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9A8E46-09BA-8D35-2628-E61DAB20E2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19B9C1-B7EE-4BF8-898D-FA9E8A945473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7DD582-8F3F-97CA-5A72-6BD51D737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F26D89-AA41-7454-8D85-4D6188710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FE62BE-AB1F-4843-8129-EF8FC92326A7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181417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E915C579-F658-E1A6-A1C3-A751CDBF4B1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DB597710-11A2-CF91-E11E-037E42FA911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C61565-F511-FA88-8D56-92BFF0871D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8BF81AE-95DF-4AA6-89E1-9F06C670BEF4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242392-781B-63C5-B5B3-E2F03A1AC0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DBA12B-1034-72AD-2780-7AE4ADCAF6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FFFFFF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B3AF4FC6-17CB-4C2F-B4D0-AE9EA8C2F79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0832796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Title 1">
            <a:extLst>
              <a:ext uri="{FF2B5EF4-FFF2-40B4-BE49-F238E27FC236}">
                <a16:creationId xmlns:a16="http://schemas.microsoft.com/office/drawing/2014/main" id="{BA420870-BA2D-E4F0-DD03-48DA4CA2A1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3013" y="2789238"/>
            <a:ext cx="5360987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You can easily Edit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your Website name, your Name</a:t>
            </a:r>
            <a:b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and Number on both sides</a:t>
            </a:r>
          </a:p>
        </p:txBody>
      </p:sp>
      <p:sp>
        <p:nvSpPr>
          <p:cNvPr id="2053" name="Title 1">
            <a:extLst>
              <a:ext uri="{FF2B5EF4-FFF2-40B4-BE49-F238E27FC236}">
                <a16:creationId xmlns:a16="http://schemas.microsoft.com/office/drawing/2014/main" id="{1993498E-B8AC-7DD6-AB81-E8BA9DBC2B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4221163"/>
            <a:ext cx="5245100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Print both Sides of the Flier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endParaRPr lang="en-US" altLang="en-US" sz="2000" b="1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and make copies in 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Color or Black and White…</a:t>
            </a:r>
          </a:p>
        </p:txBody>
      </p:sp>
      <p:sp>
        <p:nvSpPr>
          <p:cNvPr id="2054" name="Title 1">
            <a:extLst>
              <a:ext uri="{FF2B5EF4-FFF2-40B4-BE49-F238E27FC236}">
                <a16:creationId xmlns:a16="http://schemas.microsoft.com/office/drawing/2014/main" id="{68DB58F0-5D8B-F749-E625-FC0494ECE3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5562600"/>
            <a:ext cx="5257800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>
                <a:latin typeface="Tahoma" panose="020B0604030504040204" pitchFamily="34" charset="0"/>
                <a:cs typeface="Tahoma" panose="020B0604030504040204" pitchFamily="34" charset="0"/>
              </a:rPr>
              <a:t>It’s your Choice!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E9ACD2A4-BB27-F745-D678-EE348DBA08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Sample Flier – Improve “Showing”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B4C60127-DC1C-9B51-A3D9-C3E499DDF6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954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The following slides are </a:t>
            </a:r>
            <a:r>
              <a:rPr lang="en-US" altLang="en-US" sz="2400" b="1">
                <a:latin typeface="Tahoma" panose="020B0604030504040204" pitchFamily="34" charset="0"/>
                <a:cs typeface="Tahoma" panose="020B0604030504040204" pitchFamily="34" charset="0"/>
              </a:rPr>
              <a:t>a two-sided </a:t>
            </a:r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Sample Flier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that your Franchisees can use to improve the Showing Experience of a Real Estate Agent’s listings.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B002F7D-6A30-729A-122F-44B5B774F4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073" y="2729995"/>
            <a:ext cx="3019846" cy="3620005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4D695548-BD4E-BB17-7E7D-4C2CCC449D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27496" y="4734706"/>
            <a:ext cx="2667000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Your Name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A3417F8D-AB78-62EF-C836-EB1F18D4D1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9896" y="5581650"/>
            <a:ext cx="2362200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>
            <a:extLst>
              <a:ext uri="{FF2B5EF4-FFF2-40B4-BE49-F238E27FC236}">
                <a16:creationId xmlns:a16="http://schemas.microsoft.com/office/drawing/2014/main" id="{96473721-136A-6D2E-309B-C98C99AD74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Front side of the Flier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08D80A07-782C-BAF7-3388-7352C2AF26FA}"/>
              </a:ext>
            </a:extLst>
          </p:cNvPr>
          <p:cNvSpPr txBox="1">
            <a:spLocks/>
          </p:cNvSpPr>
          <p:nvPr/>
        </p:nvSpPr>
        <p:spPr bwMode="auto">
          <a:xfrm>
            <a:off x="0" y="49530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100" b="1" dirty="0">
              <a:latin typeface="+mj-lt"/>
              <a:ea typeface="+mj-ea"/>
              <a:cs typeface="+mj-cs"/>
            </a:endParaRPr>
          </a:p>
        </p:txBody>
      </p:sp>
      <p:sp>
        <p:nvSpPr>
          <p:cNvPr id="4099" name="Title 1">
            <a:extLst>
              <a:ext uri="{FF2B5EF4-FFF2-40B4-BE49-F238E27FC236}">
                <a16:creationId xmlns:a16="http://schemas.microsoft.com/office/drawing/2014/main" id="{8A31033A-4CD8-A4C1-ACFA-878473AAFE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</a:p>
          <a:p>
            <a:pPr algn="ctr" eaLnBrk="1" hangingPunct="1"/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4100" name="Title 1">
            <a:extLst>
              <a:ext uri="{FF2B5EF4-FFF2-40B4-BE49-F238E27FC236}">
                <a16:creationId xmlns:a16="http://schemas.microsoft.com/office/drawing/2014/main" id="{079CF957-3AFC-573F-572D-7FDFEF649C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19200"/>
            <a:ext cx="91440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Real Estate Agents can use my website to</a:t>
            </a:r>
          </a:p>
          <a:p>
            <a:pPr algn="ctr" eaLnBrk="1" hangingPunct="1"/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Sell more New Homes from Builders!</a:t>
            </a:r>
          </a:p>
        </p:txBody>
      </p:sp>
      <p:sp>
        <p:nvSpPr>
          <p:cNvPr id="4101" name="Title 1">
            <a:extLst>
              <a:ext uri="{FF2B5EF4-FFF2-40B4-BE49-F238E27FC236}">
                <a16:creationId xmlns:a16="http://schemas.microsoft.com/office/drawing/2014/main" id="{CB023E09-34E4-91AD-351D-A5AF11C3CE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6888" y="2352675"/>
            <a:ext cx="3090862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Agents can use it to:</a:t>
            </a:r>
          </a:p>
        </p:txBody>
      </p:sp>
      <p:sp>
        <p:nvSpPr>
          <p:cNvPr id="4102" name="Title 1">
            <a:extLst>
              <a:ext uri="{FF2B5EF4-FFF2-40B4-BE49-F238E27FC236}">
                <a16:creationId xmlns:a16="http://schemas.microsoft.com/office/drawing/2014/main" id="{BF04A4FB-A2DC-5FF2-2A56-FD79F6CF4B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36888" y="4649788"/>
            <a:ext cx="6015037" cy="72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Many Builders are Buying Down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 Interest Rates and Paying Closing Costs!</a:t>
            </a:r>
          </a:p>
        </p:txBody>
      </p:sp>
      <p:sp>
        <p:nvSpPr>
          <p:cNvPr id="4103" name="Title 1">
            <a:extLst>
              <a:ext uri="{FF2B5EF4-FFF2-40B4-BE49-F238E27FC236}">
                <a16:creationId xmlns:a16="http://schemas.microsoft.com/office/drawing/2014/main" id="{17F86ACE-1D51-EA63-9993-9BDE139E3F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14675" y="2352675"/>
            <a:ext cx="601345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Connect directly to the Builder’s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 Communities and New Homes!</a:t>
            </a:r>
          </a:p>
        </p:txBody>
      </p:sp>
      <p:sp>
        <p:nvSpPr>
          <p:cNvPr id="4104" name="Title 1">
            <a:extLst>
              <a:ext uri="{FF2B5EF4-FFF2-40B4-BE49-F238E27FC236}">
                <a16:creationId xmlns:a16="http://schemas.microsoft.com/office/drawing/2014/main" id="{B5651D90-5BCF-3F33-4033-B4D5D0672D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16263" y="3424238"/>
            <a:ext cx="6013450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Get updated Financing Incentives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on the Builder’s Inventory Homes!</a:t>
            </a:r>
          </a:p>
        </p:txBody>
      </p:sp>
      <p:pic>
        <p:nvPicPr>
          <p:cNvPr id="4107" name="Picture 5">
            <a:extLst>
              <a:ext uri="{FF2B5EF4-FFF2-40B4-BE49-F238E27FC236}">
                <a16:creationId xmlns:a16="http://schemas.microsoft.com/office/drawing/2014/main" id="{DB03CCFC-283A-11FF-EA79-12656B3893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2843213"/>
            <a:ext cx="1685925" cy="2528887"/>
          </a:xfrm>
          <a:prstGeom prst="rect">
            <a:avLst/>
          </a:prstGeom>
          <a:noFill/>
          <a:ln w="571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B300E606-CEAB-3E50-2F64-9368DDD4D6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9800" y="5784460"/>
            <a:ext cx="2827233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Email Address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068AFB4F-EA1C-DE1E-FD11-CB8F4C75E4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5784459"/>
            <a:ext cx="2324100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 #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E5F6573-ADFA-1418-D721-5B2BE9D002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7991" y="5619446"/>
            <a:ext cx="1948018" cy="953108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6105DBDB-C9A7-6B5A-DF62-4EB34EBA54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Back side of the Flier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13D904DE-99BC-3FF8-9081-CD7BBE6765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61415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All I ask in Return</a:t>
            </a:r>
          </a:p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is that you Refer me Roofing Business!</a:t>
            </a:r>
          </a:p>
        </p:txBody>
      </p:sp>
      <p:sp>
        <p:nvSpPr>
          <p:cNvPr id="6148" name="Title 1">
            <a:extLst>
              <a:ext uri="{FF2B5EF4-FFF2-40B4-BE49-F238E27FC236}">
                <a16:creationId xmlns:a16="http://schemas.microsoft.com/office/drawing/2014/main" id="{311D2340-DED8-695A-EBDE-0EC3BEEF58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</a:p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A183DEB-15B9-27CA-DD17-8E97AFC2E0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8669" y="5140960"/>
            <a:ext cx="2438400" cy="42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030BC51B-EF7C-7663-ED95-AEAA33CC4E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8669" y="5562600"/>
            <a:ext cx="2438400" cy="42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8057005E-4474-A287-5718-41CAE8ABE7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57596" y="2376805"/>
            <a:ext cx="5486401" cy="30333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If you have any 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 Listings or Rental Properties</a:t>
            </a:r>
            <a:b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that need</a:t>
            </a:r>
          </a:p>
          <a:p>
            <a:pPr algn="ctr" eaLnBrk="1" hangingPunct="1"/>
            <a:endParaRPr lang="en-US" altLang="en-US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New Roofs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Roof Repairs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Roof Inspections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Roof Maintenance</a:t>
            </a:r>
          </a:p>
          <a:p>
            <a:pPr algn="ctr" eaLnBrk="1" hangingPunct="1"/>
            <a:endParaRPr lang="en-US" altLang="en-US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to improve the “Showing” Experience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of your Listings…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37522AC-B958-F424-4D26-5C75C045A0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935" y="2376806"/>
            <a:ext cx="3335984" cy="3998972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743369DA-F2FB-FDB5-04A9-94E02D2362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0804" y="5562600"/>
            <a:ext cx="2574130" cy="645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9D60DA11-B79A-D0B2-8624-F725472E3B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4369" y="4634695"/>
            <a:ext cx="2667000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ADF63460-E6BA-3C67-D56F-1144AF6D3D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67980" y="5505071"/>
            <a:ext cx="4465638" cy="870706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txBody>
          <a:bodyPr anchor="ctr"/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Contact Me</a:t>
            </a:r>
          </a:p>
          <a:p>
            <a:pPr marL="0" indent="0"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for a Free Estimate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reshcoat Saratoga Springs Presentation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eshcoat Saratoga Springs Presentation" id="{D195A341-2248-4055-8056-4FA369DE4C60}" vid="{097E6D97-8E88-4FFB-9BD6-0B078AFBE9B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Freshcoat Saratoga Springs Presentation</Template>
  <TotalTime>7487</TotalTime>
  <Words>220</Words>
  <Application>Microsoft Office PowerPoint</Application>
  <PresentationFormat>On-screen Show (4:3)</PresentationFormat>
  <Paragraphs>46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Tahoma</vt:lpstr>
      <vt:lpstr>Freshcoat Saratoga Springs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david Townsend</dc:creator>
  <cp:lastModifiedBy>David Townsend</cp:lastModifiedBy>
  <cp:revision>976</cp:revision>
  <dcterms:created xsi:type="dcterms:W3CDTF">2015-01-05T15:32:48Z</dcterms:created>
  <dcterms:modified xsi:type="dcterms:W3CDTF">2026-10-07T05:46:45Z</dcterms:modified>
</cp:coreProperties>
</file>