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49" r:id="rId2"/>
    <p:sldId id="750" r:id="rId3"/>
    <p:sldId id="745" r:id="rId4"/>
    <p:sldId id="751" r:id="rId5"/>
    <p:sldId id="752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368595-2268-4264-9C8B-301C68658281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414398-DC1F-4C51-AB16-AEB84FD1F20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9714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6A37BD-364C-4566-B46F-80F21B659E77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9263EB-86C7-486B-B758-E465596C4C1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632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305ED8-21E6-4706-B5A4-8BDAD90FE306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44299F-C1FB-4EA4-AEF8-93AFD3849F0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9496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132ED-BCD7-487B-A07C-1E7EBEFF8957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81D40B-6005-474C-8AE4-774FAAF86CC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8098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0599D3-A59A-4166-8A66-3BDB752FAD60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7BE247-64CB-42F0-AC79-417FF3234EA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8357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255D28-06B7-4E7D-B808-D869221DCEBF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B1BB8C-FC2F-45D7-9DB7-7CE1F01196A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2923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E7DF30-C3AC-4901-8EA9-8B0414A4FC57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CC0265-014A-43FB-9146-35D148C8781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7574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8CDB1F-7CA4-4B0C-AA44-980CCE681B4A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A638AA-8840-4DC4-97F2-C94A075147B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699759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1EA71E-64EC-4D22-A49F-F19FDA37B29E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85D235-383E-46C6-9120-1721F32310E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7848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8BB78E-5034-48BC-AC01-3A94EF139FA2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F1E3EE-A0FE-4A32-897A-D6962549E34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3576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49499F-048F-4BD9-9078-2F512CF56E6D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C0F8EF-F76D-420B-91F4-C2047105AC1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0712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108C5A2-4246-4589-A639-E0C22929AB71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728ACA14-39D2-4DC1-B6D9-7E786E25DB5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725652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72286AD9-CB93-FD85-27D1-CEC7534D49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Builder Buyer Incentive</a:t>
            </a:r>
          </a:p>
        </p:txBody>
      </p:sp>
      <p:sp>
        <p:nvSpPr>
          <p:cNvPr id="2052" name="Title 1">
            <a:extLst>
              <a:ext uri="{FF2B5EF4-FFF2-40B4-BE49-F238E27FC236}">
                <a16:creationId xmlns:a16="http://schemas.microsoft.com/office/drawing/2014/main" id="{F7CAB8A0-D30C-5CE6-1D8B-3D75061CE1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A41CA07D-F34A-ECB0-0206-001E4DC904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C851695F-5BB9-6CFD-093B-D75BE0D922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E90F6972-6B71-BB8E-2568-9F1E7132D2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 Referrals from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Home Builders by offering a Buyer Incentive 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03C1E95-368D-6C9B-43C0-31C574AD57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197" y="2746541"/>
            <a:ext cx="2991267" cy="34009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0EDA982-240C-493E-8E34-6CE9D906B8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729" y="2995742"/>
            <a:ext cx="2362200" cy="1143000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20ED8220-EE76-5905-051D-4EC97F5056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4736" y="4330912"/>
            <a:ext cx="2770187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34B92465-53F6-BC83-B6B0-C4C37C6E70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0629" y="5404062"/>
            <a:ext cx="2438400" cy="569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5BC41C8E-1BAC-CD53-E7E1-9FBB234365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70FB61F4-B5B7-6B71-3E11-A5EB9821D984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27CF0F94-7FC1-8FA4-2003-585F7627ED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18FF4A33-0565-ABB8-6EF7-5682BE7C59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D643DF43-0620-796C-BF28-D630A95A55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6731" y="2324810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4D50EEF2-9829-CBCD-5FBF-92F6DEEC4F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7044" y="4546601"/>
            <a:ext cx="6015037" cy="72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Many Builders are Buying Down</a:t>
            </a:r>
            <a:b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Interest Rates and Paying Closing Costs!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56E57199-5534-5662-0C5B-1A2F1B56E7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6263" y="2319338"/>
            <a:ext cx="60134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Communities and New Homes!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A1CD6ADE-FB32-548F-A107-220F3DF9CE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6263" y="3369697"/>
            <a:ext cx="601345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Get updated Financing Incentives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on the Builder’s Inventory Homes!</a:t>
            </a:r>
          </a:p>
        </p:txBody>
      </p:sp>
      <p:pic>
        <p:nvPicPr>
          <p:cNvPr id="4108" name="Picture 5">
            <a:extLst>
              <a:ext uri="{FF2B5EF4-FFF2-40B4-BE49-F238E27FC236}">
                <a16:creationId xmlns:a16="http://schemas.microsoft.com/office/drawing/2014/main" id="{6D7BF8D3-1CCE-C1F1-FF8E-C46E250E0A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843213"/>
            <a:ext cx="1685925" cy="2528887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3154E243-698B-714B-7245-83261E65C88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0900" y="5463984"/>
            <a:ext cx="2362200" cy="1215629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7C3DF98B-CB68-43F4-9A50-C5F9DEFF3E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243EFB6C-CCCD-A755-292F-B5B51F504A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942EC919-B150-6C86-CA62-C83F837692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F9D0460F-B20C-5080-440E-262CB62AE8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is that you Refer me some Handyman Business!</a:t>
            </a:r>
          </a:p>
        </p:txBody>
      </p:sp>
      <p:sp>
        <p:nvSpPr>
          <p:cNvPr id="6147" name="Title 1">
            <a:extLst>
              <a:ext uri="{FF2B5EF4-FFF2-40B4-BE49-F238E27FC236}">
                <a16:creationId xmlns:a16="http://schemas.microsoft.com/office/drawing/2014/main" id="{96729F77-9D0D-568D-A5AB-DC22E771B7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796" y="2533962"/>
            <a:ext cx="5410204" cy="2464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Inventory Homes</a:t>
            </a:r>
            <a:b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that need an Extra Buyer Incentive…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We can provide a free 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Ace Handyman Services package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as part of the Sale for your Buyers!</a:t>
            </a:r>
          </a:p>
        </p:txBody>
      </p:sp>
      <p:sp>
        <p:nvSpPr>
          <p:cNvPr id="6152" name="Title 1">
            <a:extLst>
              <a:ext uri="{FF2B5EF4-FFF2-40B4-BE49-F238E27FC236}">
                <a16:creationId xmlns:a16="http://schemas.microsoft.com/office/drawing/2014/main" id="{66959479-041F-9681-24E0-549D36586D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F4FEDA7-CA37-0B4C-FA23-9CF5102E89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29880" y="5090320"/>
            <a:ext cx="4618036" cy="1325562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endParaRPr lang="en-US" altLang="en-US" sz="23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8D8D694-A08D-AC08-43C2-C72997405B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06079" y="5181705"/>
            <a:ext cx="4465638" cy="114279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Let’s Talk…</a:t>
            </a:r>
          </a:p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We could work up a Proposal and include it in the Sales price for You!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B64A793-3AB9-578D-A445-FAA38ABAFD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117" y="2644775"/>
            <a:ext cx="3209684" cy="377110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C9A732F-2289-EBCB-9F89-E9D93656EBC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857" y="2990259"/>
            <a:ext cx="2362200" cy="1143000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8A972C86-5022-D9FC-FA3F-A8761F1979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863" y="4415834"/>
            <a:ext cx="2770187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754C923F-9773-ED6E-FA0B-10A8A11285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5562600"/>
            <a:ext cx="2551959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7490</TotalTime>
  <Words>241</Words>
  <Application>Microsoft Office PowerPoint</Application>
  <PresentationFormat>On-screen Show (4:3)</PresentationFormat>
  <Paragraphs>41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973</cp:revision>
  <dcterms:created xsi:type="dcterms:W3CDTF">2015-01-05T15:32:48Z</dcterms:created>
  <dcterms:modified xsi:type="dcterms:W3CDTF">2026-03-06T13:53:11Z</dcterms:modified>
</cp:coreProperties>
</file>