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7" r:id="rId1"/>
  </p:sldMasterIdLst>
  <p:sldIdLst>
    <p:sldId id="752" r:id="rId2"/>
    <p:sldId id="753" r:id="rId3"/>
    <p:sldId id="754" r:id="rId4"/>
    <p:sldId id="755" r:id="rId5"/>
    <p:sldId id="756" r:id="rId6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0000"/>
    <a:srgbClr val="800000"/>
    <a:srgbClr val="99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191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82CBA3-1779-5027-D6E5-B31C829C64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BEC6A2-951D-401F-AD98-4D6DC88636F0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AF2BC2-4396-96CD-8DC5-67B9652241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83B92C-0874-791A-9925-238946849D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E0A862-9F86-4B2F-8106-6AFF7F06245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870338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FB09F5-3601-2866-BFFD-6E1B65B28D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8E2D61-DC4A-414A-969C-B2FAA44692EF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105281-A85B-7E09-F321-04B10CFCEF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5D5705-7E0F-D770-1093-3A1E772D46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38C755-F607-4839-97F8-9E2024A1249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257597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F2A93D-E8E4-4E69-DA0C-EE032D8014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C358B5-634E-4DDD-9A82-B0BA28C51783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62AF05-5902-F1B1-AA10-F19F31B086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D9D104-34D7-B7D0-3D3D-1145CE05DA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1BAA39-1007-4633-86AF-28A6DECE358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180694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6F4F0A7A-5336-5C46-085A-86D2052581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B3EE3A-7B9F-499B-B806-BEF8B0327DC8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875A2194-8144-4A1A-3107-7763F10221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45754B2B-5654-02E4-0EB6-4D853CD79F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508AAE-FA0B-4EEA-9D07-ACCED1DD3FF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527108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B600F460-85D3-CC93-A478-013BFF07FF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E2AB48-7A73-459A-A765-5BB5EF112AC4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7BE92FE9-FC3A-AD10-C0ED-84F8B2471D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856CDD5-F28B-EDCE-147F-708BADB19D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FDF470-0E9A-4186-8398-267A54B36E2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999699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30B9CC97-EBCF-1D9B-3343-EA34F4A2EC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278CD1-8ADB-4612-9D0A-56D82BC77743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9C99F446-8A42-53A2-CAEC-8B704378D1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E506F537-DD7C-D35D-BEB8-A74EB9809F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AFF3C8-DD94-4D82-8177-B94A25DC83A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069719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B9BDF40F-FE91-0490-0D4A-3CC630251E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E06326-2A44-4E7D-9388-DAC42BDBE771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867A1A23-9F01-F18F-AC4E-2E4A83E948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233B887E-B388-4EAC-F719-D262B251E6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F6B7E4-0184-4AF6-8D4F-E67288FF82B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311850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069E9E49-875E-527E-2C92-78A746B1FA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B7B755-A937-4035-B9D9-962C868E5358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95986534-98A9-9010-9AB4-A6EEA89321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30F72DF7-A921-E14A-FE76-A3F4BF0387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275D3B-5028-42C9-93A9-518DE8BAB57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479189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7ACBE2F1-9B51-2B40-55BD-B0792DF3E4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1257C2-500D-48A4-8C69-4632437C98D9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DCDE20E3-0AEF-B503-C55E-F204274FFD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5EEEA93E-4F23-9D10-32B3-3B6A9C2AE2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6A60C9-4089-49A1-9489-C86D23E6341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05771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17F331-F049-6C96-9F5D-B1CB8C68A7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743166-7F82-44D2-BDB3-F2FEB29876D2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579EDB-1E55-28BA-D2FB-517518A42C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F5B3CD-55EB-6289-09B0-C620DE86C7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069711-D8C7-4FE2-80B6-91F24258FBF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783572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0516C6-A644-9992-82FC-EC157FE3E1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313CA7-3AB6-4719-A837-FB2951AE8AF1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5612CC-0406-6B17-87AA-110926C406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99A168-7036-D864-F124-6C3118B51A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A44A40-39BB-4758-988F-96D24573ADF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152512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E47A3DD1-2A83-F37C-FCCE-186115284C9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741D817C-9EC0-FB7A-07AF-ABF1D717926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F412D2-1694-15CE-2B36-91166D2D36D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C07B4969-C1F3-438C-BDCC-AAAFD592F51E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07EFBE-6E5F-2825-0FDE-575B9C97932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B2D23F-510C-DBB8-4A19-69864868FC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A22AF56-C542-4BF8-B3F6-2A1FD04E0B1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39" r:id="rId2"/>
    <p:sldLayoutId id="2147483740" r:id="rId3"/>
    <p:sldLayoutId id="2147483741" r:id="rId4"/>
    <p:sldLayoutId id="2147483742" r:id="rId5"/>
    <p:sldLayoutId id="2147483743" r:id="rId6"/>
    <p:sldLayoutId id="2147483744" r:id="rId7"/>
    <p:sldLayoutId id="2147483745" r:id="rId8"/>
    <p:sldLayoutId id="2147483746" r:id="rId9"/>
    <p:sldLayoutId id="2147483747" r:id="rId10"/>
    <p:sldLayoutId id="2147483748" r:id="rId11"/>
  </p:sldLayoutIdLst>
  <p:txStyles>
    <p:titleStyle>
      <a:lvl1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2pPr>
      <a:lvl3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3pPr>
      <a:lvl4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4pPr>
      <a:lvl5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171450" indent="-171450" algn="l" defTabSz="685800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>
            <a:extLst>
              <a:ext uri="{FF2B5EF4-FFF2-40B4-BE49-F238E27FC236}">
                <a16:creationId xmlns:a16="http://schemas.microsoft.com/office/drawing/2014/main" id="{B284BD37-66EB-9238-5403-7D173553D4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01168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32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Sample Business Card</a:t>
            </a:r>
          </a:p>
        </p:txBody>
      </p:sp>
      <p:sp>
        <p:nvSpPr>
          <p:cNvPr id="2051" name="Title 1">
            <a:extLst>
              <a:ext uri="{FF2B5EF4-FFF2-40B4-BE49-F238E27FC236}">
                <a16:creationId xmlns:a16="http://schemas.microsoft.com/office/drawing/2014/main" id="{1ABAA091-4B0F-5691-01F6-B60F5749DB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954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The following slides are </a:t>
            </a:r>
            <a:r>
              <a:rPr lang="en-US" altLang="en-US" sz="2400" b="1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 two-sided </a:t>
            </a:r>
            <a:r>
              <a:rPr lang="en-US" altLang="en-US" sz="24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Sample</a:t>
            </a:r>
          </a:p>
          <a:p>
            <a:pPr algn="ctr" eaLnBrk="1" hangingPunct="1"/>
            <a:r>
              <a:rPr lang="en-US" altLang="en-US" sz="24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Business Card that you can use to get Referrals from</a:t>
            </a:r>
          </a:p>
          <a:p>
            <a:pPr algn="ctr" eaLnBrk="1" hangingPunct="1"/>
            <a:r>
              <a:rPr lang="en-US" altLang="en-US" sz="24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Builder Sales Reps and Real Estate Agents.</a:t>
            </a:r>
          </a:p>
        </p:txBody>
      </p:sp>
      <p:sp>
        <p:nvSpPr>
          <p:cNvPr id="2052" name="Title 1">
            <a:extLst>
              <a:ext uri="{FF2B5EF4-FFF2-40B4-BE49-F238E27FC236}">
                <a16:creationId xmlns:a16="http://schemas.microsoft.com/office/drawing/2014/main" id="{E3CA33E9-DC7D-9DE5-4903-931D71E1CC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3013" y="2789238"/>
            <a:ext cx="5360987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You can easily Edit</a:t>
            </a:r>
          </a:p>
          <a:p>
            <a:pPr algn="ctr" eaLnBrk="1" hangingPunct="1"/>
            <a: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your Website name, your Name</a:t>
            </a:r>
            <a:b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and Number on both sides</a:t>
            </a:r>
          </a:p>
        </p:txBody>
      </p:sp>
      <p:sp>
        <p:nvSpPr>
          <p:cNvPr id="2053" name="Title 1">
            <a:extLst>
              <a:ext uri="{FF2B5EF4-FFF2-40B4-BE49-F238E27FC236}">
                <a16:creationId xmlns:a16="http://schemas.microsoft.com/office/drawing/2014/main" id="{8A252859-3AFD-F56A-610B-CF7F1183C1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4221163"/>
            <a:ext cx="5245100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Download both Sides</a:t>
            </a:r>
            <a:b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</a:br>
            <a:endParaRPr lang="en-US" altLang="en-US" sz="2000" b="1" dirty="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and get Business Cards in </a:t>
            </a:r>
            <a:b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Color or Black and White…</a:t>
            </a:r>
          </a:p>
        </p:txBody>
      </p:sp>
      <p:sp>
        <p:nvSpPr>
          <p:cNvPr id="2054" name="Title 1">
            <a:extLst>
              <a:ext uri="{FF2B5EF4-FFF2-40B4-BE49-F238E27FC236}">
                <a16:creationId xmlns:a16="http://schemas.microsoft.com/office/drawing/2014/main" id="{D29BEBF6-92CA-0966-A361-C6381B95DA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5562600"/>
            <a:ext cx="525780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It’s your Choice!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85418C2-4EB4-131C-47E0-DC21700D72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2643065"/>
            <a:ext cx="3274339" cy="3706935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24B487B0-2E1E-F179-2BC7-28813A1024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1868" y="4552193"/>
            <a:ext cx="2819400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Mkt Area/Name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873A5882-0CB2-EC55-D93A-7E87C13ACD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1868" y="5651054"/>
            <a:ext cx="2819400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65EC019-BC20-B2A8-AADE-35D9FB89CA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8548" y="3036184"/>
            <a:ext cx="2426039" cy="121302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>
            <a:extLst>
              <a:ext uri="{FF2B5EF4-FFF2-40B4-BE49-F238E27FC236}">
                <a16:creationId xmlns:a16="http://schemas.microsoft.com/office/drawing/2014/main" id="{DA1F6196-B94A-C805-636E-43036B7D86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Front side of the Business Card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AF2DADED-3E01-C293-8F63-A2A6BA0E70A0}"/>
              </a:ext>
            </a:extLst>
          </p:cNvPr>
          <p:cNvSpPr txBox="1">
            <a:spLocks/>
          </p:cNvSpPr>
          <p:nvPr/>
        </p:nvSpPr>
        <p:spPr bwMode="auto">
          <a:xfrm>
            <a:off x="0" y="49530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00" b="1" dirty="0">
              <a:latin typeface="+mj-lt"/>
              <a:ea typeface="+mj-ea"/>
              <a:cs typeface="+mj-cs"/>
            </a:endParaRPr>
          </a:p>
        </p:txBody>
      </p:sp>
      <p:sp>
        <p:nvSpPr>
          <p:cNvPr id="4099" name="Title 1">
            <a:extLst>
              <a:ext uri="{FF2B5EF4-FFF2-40B4-BE49-F238E27FC236}">
                <a16:creationId xmlns:a16="http://schemas.microsoft.com/office/drawing/2014/main" id="{4DD4D9EA-70E0-E3DE-C3D1-01D598E56B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91307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  <a:r>
              <a:rPr lang="en-US" altLang="en-US" sz="28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4100" name="Title 1">
            <a:extLst>
              <a:ext uri="{FF2B5EF4-FFF2-40B4-BE49-F238E27FC236}">
                <a16:creationId xmlns:a16="http://schemas.microsoft.com/office/drawing/2014/main" id="{F27EEFEB-8ED8-6322-8307-479850FBA7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19200"/>
            <a:ext cx="9144000" cy="1011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Real Estate Agents can use my website to</a:t>
            </a:r>
          </a:p>
          <a:p>
            <a:pPr algn="ctr" eaLnBrk="1" hangingPunct="1"/>
            <a:r>
              <a:rPr lang="en-US" altLang="en-US" sz="26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Sell more New Homes from Builders!</a:t>
            </a:r>
          </a:p>
        </p:txBody>
      </p:sp>
      <p:pic>
        <p:nvPicPr>
          <p:cNvPr id="4101" name="Picture 9">
            <a:extLst>
              <a:ext uri="{FF2B5EF4-FFF2-40B4-BE49-F238E27FC236}">
                <a16:creationId xmlns:a16="http://schemas.microsoft.com/office/drawing/2014/main" id="{2B971F90-C62D-3A2A-98B2-2A6C8CA050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5479" y="2436813"/>
            <a:ext cx="5933042" cy="3963987"/>
          </a:xfrm>
          <a:prstGeom prst="rect">
            <a:avLst/>
          </a:prstGeom>
          <a:noFill/>
          <a:ln w="571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3536B868-C8CF-0B87-AA52-5233EB92CF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Back side of the Business Card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F9D0460F-B20C-5080-440E-262CB62AE8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430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All I ask in Return</a:t>
            </a:r>
          </a:p>
          <a:p>
            <a:pPr algn="ctr" eaLnBrk="1" hangingPunct="1"/>
            <a:r>
              <a:rPr lang="en-US" altLang="en-US" sz="26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is that you Refer me Fence &amp; Railing Business!</a:t>
            </a:r>
          </a:p>
        </p:txBody>
      </p:sp>
      <p:sp>
        <p:nvSpPr>
          <p:cNvPr id="6152" name="Title 1">
            <a:extLst>
              <a:ext uri="{FF2B5EF4-FFF2-40B4-BE49-F238E27FC236}">
                <a16:creationId xmlns:a16="http://schemas.microsoft.com/office/drawing/2014/main" id="{66959479-041F-9681-24E0-549D36586D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44248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</a:t>
            </a:r>
            <a:r>
              <a:rPr lang="en-US" altLang="en-US" sz="28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YourWebsiteName.com/whatever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0CDEA3E-75D5-A40B-9823-EAAB19F613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361174"/>
            <a:ext cx="3352800" cy="3913432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AADB880B-2E0F-F428-DE0B-0D28176D61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8019" y="5532005"/>
            <a:ext cx="2667000" cy="5156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B701D352-66CA-C2AC-5B43-4B1F1AFF36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4900" y="3974592"/>
            <a:ext cx="2819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Your Name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087BABC-46CD-64A3-931C-B53304EEA7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2772884"/>
            <a:ext cx="2362200" cy="1126021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6312D6BB-8610-B4EB-DD96-BFA56458B7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66844" y="2285487"/>
            <a:ext cx="4038600" cy="406480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2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Fences, Railing, Gates</a:t>
            </a:r>
          </a:p>
          <a:p>
            <a:pPr algn="ctr" eaLnBrk="1" hangingPunct="1"/>
            <a:r>
              <a:rPr lang="en-US" altLang="en-US" sz="22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and Entry Systems!</a:t>
            </a:r>
          </a:p>
          <a:p>
            <a:pPr algn="ctr" eaLnBrk="1" hangingPunct="1"/>
            <a:endParaRPr lang="en-US" altLang="en-US" sz="2200" b="1" dirty="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endParaRPr lang="en-US" altLang="en-US" sz="2200" b="1" dirty="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2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Schedule a Free</a:t>
            </a:r>
          </a:p>
          <a:p>
            <a:pPr algn="ctr" eaLnBrk="1" hangingPunct="1"/>
            <a:r>
              <a:rPr lang="en-US" altLang="en-US" sz="22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Design Consultation!</a:t>
            </a:r>
          </a:p>
          <a:p>
            <a:pPr algn="ctr" eaLnBrk="1" hangingPunct="1"/>
            <a:endParaRPr lang="en-US" altLang="en-US" sz="2200" b="1" dirty="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endParaRPr lang="en-US" altLang="en-US" sz="2200" b="1" dirty="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2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Your Name</a:t>
            </a:r>
          </a:p>
          <a:p>
            <a:pPr algn="ctr" eaLnBrk="1" hangingPunct="1"/>
            <a:r>
              <a:rPr lang="en-US" altLang="en-US" sz="22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YourEmail@Address.com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7539</TotalTime>
  <Words>154</Words>
  <Application>Microsoft Office PowerPoint</Application>
  <PresentationFormat>On-screen Show (4:3)</PresentationFormat>
  <Paragraphs>31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Tahoma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david Townsend</dc:creator>
  <cp:lastModifiedBy>David Townsend</cp:lastModifiedBy>
  <cp:revision>973</cp:revision>
  <dcterms:created xsi:type="dcterms:W3CDTF">2015-01-05T15:32:48Z</dcterms:created>
  <dcterms:modified xsi:type="dcterms:W3CDTF">2026-10-07T13:31:30Z</dcterms:modified>
</cp:coreProperties>
</file>