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D1ABA-1E60-4A3B-AAB7-03BAB927DCA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47EBF-602D-40A4-81DF-61E03B4B651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4495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EC86A-B88E-48D3-9262-3978E44807E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6491D-BE27-43C8-8AEC-E9C2AA793E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39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7485B-A729-4909-8EAC-EF90BABF929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B6F27-283D-4096-A4C7-03BA5101D37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78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595C6-1767-423C-BF93-DD37D05FE91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3B3D8-224E-4D15-A447-F6556785E67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708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DA6A9-2F15-4CFA-8922-19988200518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26D1B-37FA-41CF-A244-CC43FCE212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812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DE651-51F5-4BB7-8502-12C931341AE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F793-7F4F-4108-8828-C72A911B67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216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AAC88-8D28-423A-9732-53F632AE389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C06B-AA48-4B79-A66F-EF45CC3E17E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82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1881E-482B-456F-BA62-DF424EC42FF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9380A-5F78-463E-B7D4-8A432051C12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302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0FDF2-FF9B-401D-9606-3C4E357FA30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98E42-4FDC-4B87-9D01-5D780D743E5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217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055E4-B111-4FE8-BA85-1A6440A5755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E9226-6AF1-4826-8FFE-7F7D7B183FE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48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CD08B-1994-49A9-B5F5-BD4F0D98E9A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A2FB1-256B-4A4F-888C-A992737B6C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152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F7B19C1-7AA8-46DD-AA75-8FEF2C5E7EA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CDF1B3-9C69-49DE-91CB-9289C94FD4C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7563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1B31479-6597-8B51-05C0-45F6A4852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7B0B8D5B-07CB-2D9E-7012-8DB2AD4D9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07D14971-0A01-0DE3-F4EE-C38F4EAAAB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7E2855-E162-22F5-8DE5-0343B19EF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4A4DC5F-EF40-E098-78C1-489488210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4142C7-1854-E6E8-9D0F-F37DEFE329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857899" cy="341995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516C658-DF04-7F3A-1C2C-52DCA357D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348553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268E88D-4632-DAD3-0FB1-5A6041A83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947" y="5550400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3AF10E-7805-3A8E-3088-CB3C027C57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145" y="32004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9FE4D9B-2B3F-5B1E-1EE0-9C928CDC3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13FB1250-9266-BF72-B3CD-8F95AD966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E84211F5-9AC9-D19D-C05B-A12F2EBCC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D8C2EE23-B2C8-79A9-73A3-9D8927F8C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2983061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BD6F54AE-4BD5-643B-DF62-B97A58372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367608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88DBC685-C2E9-72E8-E501-475AD6F9F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2354262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86BE030-3F5C-FC3B-4A5E-7A6A20ED5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1" y="3413813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0DCEAFF6-D625-5FDD-85B8-F23C7CD94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4446190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8822958-B6DF-E620-BE45-81A68A7D8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72447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CCF69B0-91B7-B500-33B6-A82A9D2AD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7244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5A7AC1-14EF-01D3-7D56-1F272298BF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997" y="5600700"/>
            <a:ext cx="1822005" cy="9110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5E26152F-2367-A96D-4024-AFD3933EA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5DD4EF6-D51A-583B-EA2C-4C5A7E543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5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Treatment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FD62BDBD-0592-ADF9-5AF3-17277D5F6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7866" y="2421296"/>
            <a:ext cx="560518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553F765-2F10-89DE-E4AD-A5B5DEE31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A362CA1-0CD5-8653-FAF2-C14D21B928CA}"/>
              </a:ext>
            </a:extLst>
          </p:cNvPr>
          <p:cNvSpPr txBox="1">
            <a:spLocks/>
          </p:cNvSpPr>
          <p:nvPr/>
        </p:nvSpPr>
        <p:spPr bwMode="auto">
          <a:xfrm>
            <a:off x="3567391" y="3507818"/>
            <a:ext cx="5586134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 Blinds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Shades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Shutters</a:t>
            </a: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endParaRPr lang="en-US" sz="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Drapes and Curtains 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812811A9-13C9-ED64-309B-58A53B65C7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775" y="5872163"/>
            <a:ext cx="48148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7CC142A-D733-3320-CB0B-4526B9ECC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9400" y="5453894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8BD9ED-2549-E61A-055C-447B44DCC6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66975"/>
            <a:ext cx="3100667" cy="386286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6CE791E-40B1-8096-FFA1-DB2FDF15F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583" y="4318237"/>
            <a:ext cx="285789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63B07F7-B2C5-4BEE-B858-345017310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196" y="5518602"/>
            <a:ext cx="25302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99B81AA-2D3B-30C0-7D11-BED57FDA7A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85" y="2935268"/>
            <a:ext cx="2131689" cy="106584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7467</TotalTime>
  <Words>216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2026-03-06T17:14:37Z</dcterms:modified>
</cp:coreProperties>
</file>