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73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05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48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392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66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14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96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62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50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14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34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6868" y="541728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5DD519-7AA3-BEAC-8741-414A8A58D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78E379C-97CB-924B-CEBE-1C3ECEDB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666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F9FED6-E36B-5800-9B9C-6293C886E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789238"/>
            <a:ext cx="2783633" cy="3298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CDE1D-0757-CCDB-D2AE-BEC084810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9" y="3124200"/>
            <a:ext cx="2259914" cy="7986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FE033B4-BF33-0E37-4391-A1AFC49E9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46" y="4257799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524785-A8E6-5EF5-F1FA-4611B0A8A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014" y="5424360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Good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5873E0CC-E5A3-391A-9AF5-5C75B6163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173F6C-BE9E-F4BB-A22F-6290EB94B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84826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309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Concrete Coating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504" y="4223605"/>
            <a:ext cx="5469794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Garages and Driveways</a:t>
            </a:r>
            <a:b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Porches and Patios</a:t>
            </a:r>
            <a:b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Utility Rooms and Sunrooms!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934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E39102-9AE8-A673-5970-5023BF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747" y="548405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6710AA-FBCB-2AE2-3F75-42EDE7ABF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834" y="2372153"/>
            <a:ext cx="5617464" cy="17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Custom Concrete Coating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38BB22-91A7-4025-CA04-538DD1F8E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64" y="2514600"/>
            <a:ext cx="3240540" cy="38401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6D4057-F49A-EFC8-4A43-408C82C62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77" y="2971800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A5681A9-9523-D825-90DD-A798FACFF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02" y="423951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E537FA-1017-6172-71BB-36B5BD899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032" y="5616541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227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2026-10-07T07:27:35Z</dcterms:modified>
</cp:coreProperties>
</file>