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54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8EC62-D0EC-4E64-9F5C-05B4D93F2A92}" type="datetimeFigureOut">
              <a:rPr lang="en-US" smtClean="0"/>
              <a:pPr>
                <a:defRPr/>
              </a:pPr>
              <a:t>3/31/2024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2C443-4E5E-4D99-9429-0FA43705AC8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265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7F398-70BF-4A6A-8EDC-3CC7993830FD}" type="datetimeFigureOut">
              <a:rPr lang="en-US" smtClean="0"/>
              <a:pPr>
                <a:defRPr/>
              </a:pPr>
              <a:t>3/31/2024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A8099-08FE-466B-A3B4-87C92191A2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4128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7CEDC-8A3D-4BB2-A3F1-EB6225F14612}" type="datetimeFigureOut">
              <a:rPr lang="en-US" smtClean="0"/>
              <a:pPr>
                <a:defRPr/>
              </a:pPr>
              <a:t>3/31/2024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A9B43-1C3F-45C4-9C80-894EE8CE0E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9509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2BB40-63CF-4E99-9707-BDBACC246C2C}" type="datetimeFigureOut">
              <a:rPr lang="en-US" smtClean="0"/>
              <a:pPr>
                <a:defRPr/>
              </a:pPr>
              <a:t>3/31/2024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E4029-5CEE-42C1-989B-9FEA1FF9F5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209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89227-42F1-44CD-9C09-1A8C977CDB33}" type="datetimeFigureOut">
              <a:rPr lang="en-US" smtClean="0"/>
              <a:pPr>
                <a:defRPr/>
              </a:pPr>
              <a:t>3/31/2024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10764-25EE-43D1-BD1B-B1F586A5C0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7653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AA4C1-76DC-4B74-BE9A-E4B04AFD8CCD}" type="datetimeFigureOut">
              <a:rPr lang="en-US" smtClean="0"/>
              <a:pPr>
                <a:defRPr/>
              </a:pPr>
              <a:t>3/31/2024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C8249-A1EE-4AF7-94F6-AA62668EA4B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6127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D150C-DE25-4234-AC9F-DBFB666FAA09}" type="datetimeFigureOut">
              <a:rPr lang="en-US" smtClean="0"/>
              <a:pPr>
                <a:defRPr/>
              </a:pPr>
              <a:t>3/31/2024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DC919-28F9-4EC5-AF39-DBBF2FC743B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1632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DFD40-7FF6-4B5A-9B0D-B22B8FBF67A4}" type="datetimeFigureOut">
              <a:rPr lang="en-US" smtClean="0"/>
              <a:pPr>
                <a:defRPr/>
              </a:pPr>
              <a:t>3/31/2024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FBD3C-9BD8-4B25-947F-25880519400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9763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BD9A1-F24E-492A-95CA-ED2E49E8D6F2}" type="datetimeFigureOut">
              <a:rPr lang="en-US" smtClean="0"/>
              <a:pPr>
                <a:defRPr/>
              </a:pPr>
              <a:t>3/31/2024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3E34F-DDEB-4129-87DD-CBE38088209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1405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E494A-094A-4D5A-AEAD-10F3F202ACC9}" type="datetimeFigureOut">
              <a:rPr lang="en-US" smtClean="0"/>
              <a:pPr>
                <a:defRPr/>
              </a:pPr>
              <a:t>3/31/2024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D2583-F0A4-476D-9201-11AC3AD80FB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0823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E93C6-4CC6-47D4-82F3-CF9EBB6504C3}" type="datetimeFigureOut">
              <a:rPr lang="en-US" smtClean="0"/>
              <a:pPr>
                <a:defRPr/>
              </a:pPr>
              <a:t>3/31/2024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4B7A8-F0B5-42E7-B78D-AF7E26A0259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5426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6E8348-24B1-4F8B-B9A1-558437D94DCB}" type="datetimeFigureOut">
              <a:rPr lang="en-US" smtClean="0"/>
              <a:pPr>
                <a:defRPr/>
              </a:pPr>
              <a:t>3/31/2024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0654629-1CD0-4994-B630-A3B58B19626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09787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CBC4A528-59AE-CE6B-7E4B-6922A0682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Improve “Showing”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EBB4EE67-2000-0C17-AEBE-FC989E3126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Sales Reps can use to improve the “Showing” experience of a Real Estate Agent’s listings.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5AB8C3CA-A9E9-BE15-2D81-03EEFB9EA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5C8A1D94-B3E9-4384-2FE8-E60AC765A2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112C15D0-D5DB-EE0F-6A60-08ED35F13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FE2621C-D1A8-5774-D97E-BBBE178361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03" y="2614783"/>
            <a:ext cx="3286638" cy="383620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63C17D0-C233-61F7-33D8-239904F951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222" y="2921611"/>
            <a:ext cx="1524000" cy="1524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705A8615-7AF4-185E-A77A-8464BE0D2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522" y="4688668"/>
            <a:ext cx="2866678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Sales Reps Name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F1C0AAF-484A-76AD-31C9-224609D56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522" y="574548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526F2803-DDE1-9BEE-4C72-CD5A780F69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CF7FC31-818F-0DC8-77DD-CAE07E8424C4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5E617B2F-E14A-2608-6704-14E27E51F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48D0114-8050-0586-47E5-2B6F15EB1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957E6356-778B-F303-8ECF-14E753705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698E7943-688A-0B53-9CF7-8D63C926F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0" y="4617658"/>
            <a:ext cx="59547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0E292ACF-85B0-4FD8-3983-3A35B742B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1" y="2352675"/>
            <a:ext cx="59547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8" name="Picture 4" descr="money.JPG">
            <a:extLst>
              <a:ext uri="{FF2B5EF4-FFF2-40B4-BE49-F238E27FC236}">
                <a16:creationId xmlns:a16="http://schemas.microsoft.com/office/drawing/2014/main" id="{BBC3BB5F-2113-2312-0082-9F88E1ABAD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289F67B1-DAF5-8FF5-3D08-225D102D5E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0516" y="5802502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2D55126-9BEF-226F-22C2-B3C809150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987" y="5856667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1CD6B4-6C3A-1F86-BB8F-F20243346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0" y="3443322"/>
            <a:ext cx="595471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CE1506D-B311-9BDF-2FE8-6DD31FFFBA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499" y="5524499"/>
            <a:ext cx="1143001" cy="114300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F746D90E-E39A-6DC0-B233-747151F6AA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26FA1F6-AAA2-9975-BCB4-B53417B9A9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350" y="121443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is that you Refer me Home Automation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DEB1FD07-5B17-8113-90F3-2D00CC90F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6F0698C3-8CAD-0D11-8CAC-023502F12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0800" y="5507038"/>
            <a:ext cx="47244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3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Give me your Punch List…</a:t>
            </a:r>
          </a:p>
          <a:p>
            <a:pPr algn="ctr" eaLnBrk="1" hangingPunct="1"/>
            <a:r>
              <a:rPr lang="en-US" altLang="en-US" sz="23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a Free Quote!</a:t>
            </a:r>
          </a:p>
        </p:txBody>
      </p:sp>
      <p:sp>
        <p:nvSpPr>
          <p:cNvPr id="6156" name="Title 1">
            <a:extLst>
              <a:ext uri="{FF2B5EF4-FFF2-40B4-BE49-F238E27FC236}">
                <a16:creationId xmlns:a16="http://schemas.microsoft.com/office/drawing/2014/main" id="{43C99E2C-7328-F64F-C08E-1D6C43D7FC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1844" y="5566341"/>
            <a:ext cx="5730971" cy="359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Let’s talk and get a Free Proposal!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0DEEA1A-47DF-228D-71EC-7FB93EF80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598" y="559143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3AFF88-40AC-5AEF-CB85-98D4F1E96B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953" y="2613448"/>
            <a:ext cx="3066449" cy="35792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C609AE2-172A-4ADA-AF34-BDEAE1767E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554" y="2912925"/>
            <a:ext cx="1453245" cy="1453245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4470ABD-7D59-BC0D-F007-5C6098FB38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787" y="4473280"/>
            <a:ext cx="2736057" cy="650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Sales Reps 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7DD709F-76A7-E80D-9574-C3EEA459F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800" y="5529565"/>
            <a:ext cx="2784385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3989D66-4130-B7CD-0014-EA3C63A51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2407" y="2613448"/>
            <a:ext cx="5309843" cy="2561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New Homes, Listings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 Rental Properties that need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 Smart Home Security System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to improve the “Showing” experience and value of your Listings…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7529</TotalTime>
  <Words>245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966</cp:revision>
  <dcterms:created xsi:type="dcterms:W3CDTF">2015-01-05T15:32:48Z</dcterms:created>
  <dcterms:modified xsi:type="dcterms:W3CDTF">2024-03-31T07:48:42Z</dcterms:modified>
</cp:coreProperties>
</file>