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3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68595-2268-4264-9C8B-301C6865828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14398-DC1F-4C51-AB16-AEB84FD1F20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9714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32ED-BCD7-487B-A07C-1E7EBEFF89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1D40B-6005-474C-8AE4-774FAAF86CC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098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599D3-A59A-4166-8A66-3BDB752FAD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BE247-64CB-42F0-AC79-417FF3234EA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8357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5D28-06B7-4E7D-B808-D869221DCE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1BB8C-FC2F-45D7-9DB7-7CE1F01196A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2923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7DF30-C3AC-4901-8EA9-8B0414A4FC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C0265-014A-43FB-9146-35D148C878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7574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CDB1F-7CA4-4B0C-AA44-980CCE681B4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638AA-8840-4DC4-97F2-C94A075147B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9975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EA71E-64EC-4D22-A49F-F19FDA37B29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5D235-383E-46C6-9120-1721F32310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848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BB78E-5034-48BC-AC01-3A94EF139FA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1E3EE-A0FE-4A32-897A-D6962549E34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3576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9499F-048F-4BD9-9078-2F512CF56E6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0F8EF-F76D-420B-91F4-C2047105AC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0712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A37BD-364C-4566-B46F-80F21B659E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263EB-86C7-486B-B758-E465596C4C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632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05ED8-21E6-4706-B5A4-8BDAD90FE30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4299F-C1FB-4EA4-AEF8-93AFD3849F0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9496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08C5A2-4246-4589-A639-E0C22929AB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28ACA14-39D2-4DC1-B6D9-7E786E25DB5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72565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72286AD9-CB93-FD85-27D1-CEC7534D4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Agent Custom Home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F7CAB8A0-D30C-5CE6-1D8B-3D75061CE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A41CA07D-F34A-ECB0-0206-001E4DC90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C851695F-5BB9-6CFD-093B-D75BE0D92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90F6972-6B71-BB8E-2568-9F1E7132D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and Custom Homeowners.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3C1E95-368D-6C9B-43C0-31C574AD5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97" y="2746541"/>
            <a:ext cx="2991267" cy="34009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4B92465-53F6-BC83-B6B0-C4C37C6E70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0629" y="5404062"/>
            <a:ext cx="2438400" cy="56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AFCA05-95CA-F0FF-8DD7-D014DE099E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3034735"/>
            <a:ext cx="1143000" cy="1560284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24FA5C43-5D00-352D-7CB1-49E31F9014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5737" y="4633119"/>
            <a:ext cx="2848184" cy="463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Add your Pic/Name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5BC41C8E-1BAC-CD53-E7E1-9FBB23436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FB61F4-B5B7-6B71-3E11-A5EB9821D98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27CF0F94-7FC1-8FA4-2003-585F7627E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8FF4A33-0565-ABB8-6EF7-5682BE7C5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D643DF43-0620-796C-BF28-D630A95A5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731" y="2324810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4D50EEF2-9829-CBCD-5FBF-92F6DEEC4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044" y="4546601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Find a beautiful 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New Luxury Home for their Buyers!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56E57199-5534-5662-0C5B-1A2F1B56E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2319338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A1CD6ADE-FB32-548F-A107-220F3DF9C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369697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Search the Custom Home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pic>
        <p:nvPicPr>
          <p:cNvPr id="4108" name="Picture 5">
            <a:extLst>
              <a:ext uri="{FF2B5EF4-FFF2-40B4-BE49-F238E27FC236}">
                <a16:creationId xmlns:a16="http://schemas.microsoft.com/office/drawing/2014/main" id="{6D7BF8D3-1CCE-C1F1-FF8E-C46E250E0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C3DF98B-CB68-43F4-9A50-C5F9DEFF3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43EFB6C-CCCD-A755-292F-B5B51F504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AA80F60-AFCC-D873-FD20-41FBCE06B9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735" y="5514975"/>
            <a:ext cx="2724530" cy="109552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42EC919-B150-6C86-CA62-C83F83769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B704695E-4EC1-7C08-9500-F1925E5E0D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24" y="1086992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 is that you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Refer me Decorating and Design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E8B31C6A-01B3-5E1B-E577-7CEF1E275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66149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6153" name="Title 1">
            <a:extLst>
              <a:ext uri="{FF2B5EF4-FFF2-40B4-BE49-F238E27FC236}">
                <a16:creationId xmlns:a16="http://schemas.microsoft.com/office/drawing/2014/main" id="{CFDEF494-01E6-1235-B375-777A85274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8299" y="2464409"/>
            <a:ext cx="5755701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 Custom Home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Clients, Listings or Properties that need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1A0DF95-37F2-EB8E-52C1-274939D0D3A9}"/>
              </a:ext>
            </a:extLst>
          </p:cNvPr>
          <p:cNvSpPr txBox="1">
            <a:spLocks/>
          </p:cNvSpPr>
          <p:nvPr/>
        </p:nvSpPr>
        <p:spPr bwMode="auto">
          <a:xfrm>
            <a:off x="3388299" y="2789847"/>
            <a:ext cx="5755700" cy="3079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Professional</a:t>
            </a:r>
          </a:p>
          <a:p>
            <a:pPr algn="ctr" eaLnBrk="1" hangingPunct="1">
              <a:defRPr/>
            </a:pP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Interior Decorating and Design Services</a:t>
            </a:r>
          </a:p>
          <a:p>
            <a:pPr algn="ctr" eaLnBrk="1" hangingPunct="1">
              <a:defRPr/>
            </a:pPr>
            <a:endParaRPr lang="en-US" sz="1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</a:t>
            </a:r>
          </a:p>
          <a:p>
            <a:pPr algn="ctr" eaLnBrk="1" hangingPunct="1">
              <a:defRPr/>
            </a:pPr>
            <a:endParaRPr lang="en-US" sz="1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if you need help with “Staging” your</a:t>
            </a:r>
          </a:p>
          <a:p>
            <a:pPr algn="ctr" eaLnBrk="1" hangingPunct="1">
              <a:defRPr/>
            </a:pP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Custom Homes and Listings…</a:t>
            </a:r>
          </a:p>
          <a:p>
            <a:pPr algn="ctr" eaLnBrk="1" hangingPunct="1">
              <a:defRPr/>
            </a:pPr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F60A57A-2E6A-FE4B-1D7F-76416B75C8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5384799"/>
            <a:ext cx="4618036" cy="969963"/>
          </a:xfrm>
          <a:prstGeom prst="rect">
            <a:avLst/>
          </a:prstGeom>
          <a:solidFill>
            <a:schemeClr val="tx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en-US" altLang="en-US" sz="23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9DD364B-F11E-8208-3981-5A9AC9691D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599" y="5434427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for a Free Design Consultation!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9DC825-CAD0-1A48-9B18-42182A27B0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160" y="2396644"/>
            <a:ext cx="2995299" cy="3946589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A9AA8437-5F2F-E350-0C35-3B6A10B661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764" y="5637910"/>
            <a:ext cx="2739010" cy="463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13E67B-CFD3-3A5B-C99D-2D48F5D0F7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709" y="2787453"/>
            <a:ext cx="1143000" cy="1560284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F22792F7-FBE8-618F-3654-47AFC56B4B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0018" y="4700446"/>
            <a:ext cx="2848184" cy="463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Add your Pic/Name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7540</TotalTime>
  <Words>225</Words>
  <Application>Microsoft Office PowerPoint</Application>
  <PresentationFormat>On-screen Show (4:3)</PresentationFormat>
  <Paragraphs>42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985</cp:revision>
  <dcterms:created xsi:type="dcterms:W3CDTF">2015-01-05T15:32:48Z</dcterms:created>
  <dcterms:modified xsi:type="dcterms:W3CDTF">2026-10-07T06:55:41Z</dcterms:modified>
</cp:coreProperties>
</file>