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8A11-07F8-446B-BEA9-6C903C2CB9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F5765-F15E-4C1B-B62B-E3AD316A46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67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0752-91C3-42D0-BA4A-34623D004F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A92A0-D32F-4D3B-8516-E1FF66BC3C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64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71479-13B3-44A4-AFAA-F0BBC9F062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6D0F8-A126-46F9-9913-5573825439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89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09637-1E53-4CDA-8423-26121E8CB11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F3111-00EF-4EE6-8B69-7B88E8A5B5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06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9190C-63FC-43C5-8C64-8129EBF43D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3AC8F-214B-4B11-9CF4-6C34BBF5E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01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E9152-D973-451C-8D9D-58642780B3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EED7-0852-45DC-A856-D29032D2BF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84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22D2-374F-44A8-8FFE-3367A38C4C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00AF-CBDA-4B47-9E5E-5D480C8777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55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99253-6B5B-41F3-84AF-FCC839EC77F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2366-707A-4A8F-8D1B-B25C7014FA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73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14763-2E8B-4A9F-AE8E-D4D65D396E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A3B78-784E-4C11-BDA7-7F6F12FDAB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08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B20A-E1F0-457D-8F9E-410AAFDE662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29756-BEAB-4792-9838-8A167B2B4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19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97CAC-B98B-45DB-B1C4-C9813FCE4AB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D9BAF-9436-40F4-ADA8-725472D27F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953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1F3FA3-FDB7-49E6-B5FB-61E0AFA5F58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817136-291E-47A9-86A3-11753F883F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399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3642B9B-1127-6104-79AB-2650E7C73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DBFD8D7-EDE3-45AA-2297-ED084C37B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A4DCD0-9D57-B1DE-C7AF-43125D581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62" y="2789238"/>
            <a:ext cx="2876951" cy="34390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94E872-B2B2-F441-0A53-C80C6494A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645" y="3158928"/>
            <a:ext cx="1991109" cy="94732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9B102AE-CF5F-E684-2562-0D02AA331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337" y="4427905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D8DBEA8-DB54-CC96-A037-5BE1CCC3C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486400"/>
            <a:ext cx="2438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0881F4C-68FB-A589-A895-1E37A4CC2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DE62DA-A0FF-DD9B-F51E-D8B8E99289D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C0D1114F-6D1E-7070-132E-BF3811834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0AA472F-3D7A-F967-487F-46FFF3D13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9DB6DC0-827E-7A4A-22F4-45E1A4435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61A9B43-73D1-A553-105A-09F5ADC38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4978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0054D11-B830-8EDE-51A4-CC432408B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B85823A-B5F6-A562-FDD3-C42090488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959DB2F-7D2B-36D0-D15C-E59721749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9592DA-22BC-131F-0B64-3D9737A8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89C9967-927C-78DC-B42E-1D45BE3D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F1CEC7-9076-FC50-CD88-D5093B773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45" y="5598132"/>
            <a:ext cx="1991109" cy="9473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009C040-207C-C6EB-BAF0-3CC1A1020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3694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 Refer me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Home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Inspection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1983" y="2458787"/>
            <a:ext cx="532201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Buyers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that want a Home Inspection…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3A12FB16-9455-9C35-0D18-805E5F49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1983" y="3522266"/>
            <a:ext cx="5322017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Professional Home Inspector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Specializing in 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New and Resale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Home Inspections!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0172" y="5316576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to Book a Home Inspection.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FB33B9-88D6-011B-63EA-BF8E78F9D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438400"/>
            <a:ext cx="3136183" cy="37488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9C6242-A783-AB90-3A44-B5E99D17E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336" y="2819400"/>
            <a:ext cx="1991109" cy="94732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16DCFDE-AFA8-7982-7CBE-10CD150D5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98" y="4176302"/>
            <a:ext cx="2694183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F61FABD-C68C-F76A-86A4-09F30F28E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589" y="5416259"/>
            <a:ext cx="2514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7459</TotalTime>
  <Words>210</Words>
  <Application>Microsoft Office PowerPoint</Application>
  <PresentationFormat>On-screen Show (4:3)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966</cp:revision>
  <dcterms:created xsi:type="dcterms:W3CDTF">2015-01-05T15:32:48Z</dcterms:created>
  <dcterms:modified xsi:type="dcterms:W3CDTF">2026-10-07T12:47:16Z</dcterms:modified>
</cp:coreProperties>
</file>