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5418C2-4EB4-131C-47E0-DC21700D7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643065"/>
            <a:ext cx="3274339" cy="370693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4B487B0-2E1E-F179-2BC7-28813A102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4480686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3A5882-0CB2-EC55-D93A-7E87C13AC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565105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9161949-824B-CE74-2FCC-930D6E06E4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750" y="2995696"/>
            <a:ext cx="2581635" cy="11907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4F59F4C-E282-D007-0E9C-6B23087EC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69" y="2385696"/>
            <a:ext cx="3390674" cy="395763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9E91C92-3527-A9AB-3665-9366F5D0C1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888" y="2811608"/>
            <a:ext cx="2581635" cy="1190791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54F50887-00E7-ECA4-1306-C6F624F37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006" y="4273982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562788A-D3E8-BCCC-2F19-57955B3D9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606" y="5562600"/>
            <a:ext cx="23622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52ADC1C-F550-C824-FAE9-63EAE5848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5643" y="2385696"/>
            <a:ext cx="4038600" cy="38032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Curb Appeal Lighting</a:t>
            </a:r>
          </a:p>
          <a:p>
            <a:pPr algn="ctr" eaLnBrk="1" hangingPunct="1"/>
            <a:endParaRPr lang="en-US" altLang="en-US" sz="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Landscaping Lighting</a:t>
            </a:r>
          </a:p>
          <a:p>
            <a:pPr algn="ctr" eaLnBrk="1" hangingPunct="1"/>
            <a:endParaRPr lang="en-US" altLang="en-US" sz="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Outdoor Living Lighting</a:t>
            </a:r>
          </a:p>
          <a:p>
            <a:pPr algn="ctr" eaLnBrk="1" hangingPunct="1"/>
            <a:endParaRPr lang="en-US" altLang="en-US" sz="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more!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Schedule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7540</TotalTime>
  <Words>161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</cp:lastModifiedBy>
  <cp:revision>969</cp:revision>
  <dcterms:created xsi:type="dcterms:W3CDTF">2015-01-05T15:32:48Z</dcterms:created>
  <dcterms:modified xsi:type="dcterms:W3CDTF">2023-06-30T15:18:46Z</dcterms:modified>
</cp:coreProperties>
</file>