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2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ABA591-602B-4F06-9BE9-576CF7A430A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0AEDE0-E08F-4215-8DF3-F14C0C7EDEA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6769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1D8FF5-C7E7-456F-938C-05482FB5D15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53F005-DCDA-493A-9506-F332538E832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3360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8F8A4-2F50-48A7-87DF-10A9683EB49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C69E6B-CB65-4B48-96B4-56B0F78EADC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4330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2D7AA5-3C2A-47E2-9AD0-C583AADDCE9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C35F48-A6FE-4770-92E4-E3AD3A4AA8E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3112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46C0DB-5DB1-4F9E-8D5F-19D42331B75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B3404-16F8-4ACF-A82C-F4C8BF138F0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6992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655A4E-8D27-4C0A-BE6B-01419A5A539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3767D-336F-4178-8F4C-4E3E03BE0AF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1770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AA9DB7-4F29-439E-8406-D0836A1A043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EA5623-EC03-4DBC-B425-BF4EE5F3567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9443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6DB63-C0F0-46A2-9D2B-F002C3E28BD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3448BC-F91C-4643-8F4E-D519D04B9FA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4371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52E904-19A3-4492-94CA-050297BA90E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AC9FE-3AE5-40B8-B550-42FAE133718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8674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AB869-9277-4599-8A7B-EAFA908BB5E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45E7E-D3E8-4A92-A797-CC398112B07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3317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43BDED-A744-4F85-B612-0B8FB7F95A0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B1B180-5F1E-4178-8F8E-896873A740D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8358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8C845A9-AD12-41CF-89D4-4D96795BC09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B761660-4DC2-4CF2-B695-E0F9E59ACD8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02599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19D7AE6B-2669-93F8-7B28-9B9E3826FC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0FA2F046-B209-2969-E30F-0AF479A5A8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45104499-1772-60DA-4E1F-4EDAFA1E5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0E91C2-6E41-6264-79BB-B436342B40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Sales Reps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F0B56D0-93C5-6232-090B-1206A00609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New Home Buyer Referrals from the Builder’s Sales Reps.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F275BD-CFD4-C897-9CA5-4E2B8D2D00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51" y="2636837"/>
            <a:ext cx="3260449" cy="37069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AF4025-E6E4-5A4F-285D-ECD6738427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21" y="2895600"/>
            <a:ext cx="2422707" cy="125128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DC13D82-618B-8B4C-52F3-8F374F66A6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236" y="4348553"/>
            <a:ext cx="2875475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312FFB3-8AA2-B790-2EC9-90971D59D2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4774" y="5647784"/>
            <a:ext cx="2522403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B0DFCD6E-AEC7-A773-3675-4FC071C9C5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>
            <a:extLst>
              <a:ext uri="{FF2B5EF4-FFF2-40B4-BE49-F238E27FC236}">
                <a16:creationId xmlns:a16="http://schemas.microsoft.com/office/drawing/2014/main" id="{F9473275-1504-90FB-8E7D-030390DD93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6AF6AA1-1524-D1A9-EB04-0091C6D794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B75B5BAA-80C6-E8F8-B157-636E0B0446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0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D78E8A26-C6E3-8212-D284-629323732A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A707B809-982A-0D1A-1755-15E982B491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9C6BC0A-0460-BC93-37ED-302EE7EE5B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506F4ED6-0E40-B9A1-8242-B0DE80796F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CF8AAA-6C86-20D6-A76D-75D1F1707F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026" y="5547798"/>
            <a:ext cx="3257948" cy="109684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390562E-D075-89B1-2D10-8662D56A74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52732B7-F07B-E76E-BAFE-799ECC4F0E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B317FC78-4A7A-BEC6-342F-89DA27A99F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DA7D2E7C-2DC7-DD01-94DF-499B58BDBC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204406"/>
            <a:ext cx="8709024" cy="10668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Sprinkler System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29D9386A-ABE0-EC8A-8E84-040BD66C7E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2698" y="2459529"/>
            <a:ext cx="5257806" cy="306546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New Home Buyers that want to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use 60% Less Water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Irrigation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need Sprinkler Systems for your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New Homes </a:t>
            </a:r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or Luxury Custom Homes…</a:t>
            </a:r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78377BB-5009-77C0-1510-2B9A0D1481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01168"/>
            <a:ext cx="8709024" cy="911669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extBox 7">
            <a:extLst>
              <a:ext uri="{FF2B5EF4-FFF2-40B4-BE49-F238E27FC236}">
                <a16:creationId xmlns:a16="http://schemas.microsoft.com/office/drawing/2014/main" id="{246BFDB5-B224-B8A9-BB5D-AF4023D8E1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194" y="5667378"/>
            <a:ext cx="5257806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 for a Free Consultation!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8A06C84-E61B-BFED-70A1-B30E45D970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937" y="5228749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69C87F7-A3DA-D9E1-C8AD-C6FBB2B11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89918"/>
            <a:ext cx="25146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AF941C-EA89-EA9C-D111-C17C73493D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51" y="2636837"/>
            <a:ext cx="3260449" cy="370694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82C39F4-6FBC-E5D2-D532-7DA1A65419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621" y="2927467"/>
            <a:ext cx="2422707" cy="1251288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491396C9-44C5-3486-D49D-8213120425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8236" y="4392037"/>
            <a:ext cx="2875475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16946D2-3C10-3A9B-9CEF-FDB78A0F4A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4771" y="5616877"/>
            <a:ext cx="2522403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7482</TotalTime>
  <Words>218</Words>
  <Application>Microsoft Office PowerPoint</Application>
  <PresentationFormat>On-screen Show (4:3)</PresentationFormat>
  <Paragraphs>48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964</cp:revision>
  <dcterms:created xsi:type="dcterms:W3CDTF">2015-01-05T15:32:48Z</dcterms:created>
  <dcterms:modified xsi:type="dcterms:W3CDTF">2026-10-07T06:38:22Z</dcterms:modified>
</cp:coreProperties>
</file>