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749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2CBA3-1779-5027-D6E5-B31C829C6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EC6A2-951D-401F-AD98-4D6DC88636F0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F2BC2-4396-96CD-8DC5-67B965224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3B92C-0874-791A-9925-238946849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0A862-9F86-4B2F-8106-6AFF7F0624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7033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B09F5-3601-2866-BFFD-6E1B65B28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E2D61-DC4A-414A-969C-B2FAA44692EF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05281-A85B-7E09-F321-04B10CFCE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D5705-7E0F-D770-1093-3A1E772D4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8C755-F607-4839-97F8-9E2024A124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5759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2A93D-E8E4-4E69-DA0C-EE032D801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358B5-634E-4DDD-9A82-B0BA28C51783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2AF05-5902-F1B1-AA10-F19F31B08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9D104-34D7-B7D0-3D3D-1145CE05D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BAA39-1007-4633-86AF-28A6DECE35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8069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F4F0A7A-5336-5C46-085A-86D205258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3EE3A-7B9F-499B-B806-BEF8B0327DC8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75A2194-8144-4A1A-3107-7763F1022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5754B2B-5654-02E4-0EB6-4D853CD79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08AAE-FA0B-4EEA-9D07-ACCED1DD3F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2710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600F460-85D3-CC93-A478-013BFF07F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2AB48-7A73-459A-A765-5BB5EF112AC4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BE92FE9-FC3A-AD10-C0ED-84F8B2471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856CDD5-F28B-EDCE-147F-708BADB19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DF470-0E9A-4186-8398-267A54B36E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9969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B9CC97-EBCF-1D9B-3343-EA34F4A2E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78CD1-8ADB-4612-9D0A-56D82BC77743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C99F446-8A42-53A2-CAEC-8B704378D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506F537-DD7C-D35D-BEB8-A74EB9809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FF3C8-DD94-4D82-8177-B94A25DC83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6971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9BDF40F-FE91-0490-0D4A-3CC630251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06326-2A44-4E7D-9388-DAC42BDBE771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67A1A23-9F01-F18F-AC4E-2E4A83E94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33B887E-B388-4EAC-F719-D262B251E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6B7E4-0184-4AF6-8D4F-E67288FF82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185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69E9E49-875E-527E-2C92-78A746B1F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7B755-A937-4035-B9D9-962C868E5358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5986534-98A9-9010-9AB4-A6EEA8932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0F72DF7-A921-E14A-FE76-A3F4BF03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75D3B-5028-42C9-93A9-518DE8BAB5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7918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ACBE2F1-9B51-2B40-55BD-B0792DF3E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257C2-500D-48A4-8C69-4632437C98D9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CDE20E3-0AEF-B503-C55E-F204274FF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EEEA93E-4F23-9D10-32B3-3B6A9C2AE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A60C9-4089-49A1-9489-C86D23E634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77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7F331-F049-6C96-9F5D-B1CB8C68A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43166-7F82-44D2-BDB3-F2FEB29876D2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79EDB-1E55-28BA-D2FB-517518A42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5B3CD-55EB-6289-09B0-C620DE86C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69711-D8C7-4FE2-80B6-91F24258FB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8357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516C6-A644-9992-82FC-EC157FE3E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13CA7-3AB6-4719-A837-FB2951AE8AF1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612CC-0406-6B17-87AA-110926C40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99A168-7036-D864-F124-6C3118B5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44A40-39BB-4758-988F-96D24573AD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5251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47A3DD1-2A83-F37C-FCCE-186115284C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41D817C-9EC0-FB7A-07AF-ABF1D71792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412D2-1694-15CE-2B36-91166D2D36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07B4969-C1F3-438C-BDCC-AAAFD592F51E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7EFBE-6E5F-2825-0FDE-575B9C9793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2D23F-510C-DBB8-4A19-69864868FC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A22AF56-C542-4BF8-B3F6-2A1FD04E0B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B284BD37-66EB-9238-5403-7D173553D4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01168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Sample Business Card</a:t>
            </a:r>
          </a:p>
        </p:txBody>
      </p:sp>
      <p:sp>
        <p:nvSpPr>
          <p:cNvPr id="2051" name="Title 1">
            <a:extLst>
              <a:ext uri="{FF2B5EF4-FFF2-40B4-BE49-F238E27FC236}">
                <a16:creationId xmlns:a16="http://schemas.microsoft.com/office/drawing/2014/main" id="{1ABAA091-4B0F-5691-01F6-B60F5749D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Business Card that you can use to get Referrals from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Builder Sales Reps and Real Estate Agents.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E3CA33E9-DC7D-9DE5-4903-931D71E1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252859-3AFD-F56A-610B-CF7F1183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Download both Sides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get Business Cards in 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29BEBF6-92CA-0966-A361-C6381B95D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63EB6A-12FA-C501-BFF5-7AB16A2889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854" y="2790588"/>
            <a:ext cx="2924583" cy="341042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06DB209-0417-C912-A1CB-B17F8D3A8B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1832" y="4422299"/>
            <a:ext cx="2699422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Mkt Area/Name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E9BCA56-A95D-B8CC-01E1-EEFF4953A7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445" y="5529072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DA1F6196-B94A-C805-636E-43036B7D8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Front side of the Business Card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2DADED-3E01-C293-8F63-A2A6BA0E70A0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4DD4D9EA-70E0-E3DE-C3D1-01D598E56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1307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F27EEFEB-8ED8-6322-8307-479850FBA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2B971F90-C62D-3A2A-98B2-2A6C8CA050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479" y="2436813"/>
            <a:ext cx="5933042" cy="3963987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3536B868-C8CF-0B87-AA52-5233EB92C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Back side of the Business Card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430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All I ask in Return is that you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Refer me Concrete Coating Business!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6816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YourWebsiteName.com/whatever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FB2DCB8D-BA2B-10E3-A5D4-590D69AE19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2262234"/>
            <a:ext cx="4648200" cy="416233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3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Concrete Coating Solutions</a:t>
            </a:r>
          </a:p>
          <a:p>
            <a:pPr algn="ctr" eaLnBrk="1" hangingPunct="1"/>
            <a:r>
              <a:rPr lang="en-US" altLang="en-US" sz="23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for:</a:t>
            </a:r>
          </a:p>
          <a:p>
            <a:pPr algn="ctr" eaLnBrk="1" hangingPunct="1"/>
            <a:endParaRPr lang="en-US" altLang="en-US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Garages and Driveways</a:t>
            </a: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Porches and Patios</a:t>
            </a: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Utility Rooms and Sunrooms</a:t>
            </a:r>
          </a:p>
          <a:p>
            <a:pPr algn="ctr" eaLnBrk="1" hangingPunct="1"/>
            <a:endParaRPr lang="en-US" altLang="en-US" sz="23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3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Give me your List</a:t>
            </a:r>
          </a:p>
          <a:p>
            <a:pPr algn="ctr" eaLnBrk="1" hangingPunct="1"/>
            <a:r>
              <a:rPr lang="en-US" altLang="en-US" sz="23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get a Free Quote!</a:t>
            </a:r>
          </a:p>
          <a:p>
            <a:pPr algn="ctr" eaLnBrk="1" hangingPunct="1"/>
            <a:endParaRPr lang="en-US" altLang="en-US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3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YourEmail@Address.com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F62C03-051E-1128-E33A-F77F630B9E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514600"/>
            <a:ext cx="3276600" cy="382092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09942C4-1CA5-380E-0621-8769CC3723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630783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4B4CE54-CC6B-DFC6-0F9B-E5155306D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343400"/>
            <a:ext cx="29718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  <a:endParaRPr lang="en-US" altLang="en-US" sz="2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7482</TotalTime>
  <Words>161</Words>
  <Application>Microsoft Office PowerPoint</Application>
  <PresentationFormat>On-screen Show (4:3)</PresentationFormat>
  <Paragraphs>32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963</cp:revision>
  <dcterms:created xsi:type="dcterms:W3CDTF">2015-01-05T15:32:48Z</dcterms:created>
  <dcterms:modified xsi:type="dcterms:W3CDTF">2026-10-07T13:22:39Z</dcterms:modified>
</cp:coreProperties>
</file>