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8A11-07F8-446B-BEA9-6C903C2CB970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5765-F15E-4C1B-B62B-E3AD316A46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6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B20A-E1F0-457D-8F9E-410AAFDE6627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9756-BEAB-4792-9838-8A167B2B4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19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7CAC-B98B-45DB-B1C4-C9813FCE4AB1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9BAF-9436-40F4-ADA8-725472D27F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0752-91C3-42D0-BA4A-34623D004FF1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92A0-D32F-4D3B-8516-E1FF66BC3C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1479-13B3-44A4-AFAA-F0BBC9F062B7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0F8-A126-46F9-9913-5573825439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9637-1E53-4CDA-8423-26121E8CB117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3111-00EF-4EE6-8B69-7B88E8A5B5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190C-63FC-43C5-8C64-8129EBF43D6F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AC8F-214B-4B11-9CF4-6C34BBF5E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01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9152-D973-451C-8D9D-58642780B3B7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EED7-0852-45DC-A856-D29032D2BF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22D2-374F-44A8-8FFE-3367A38C4CF4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900AF-CBDA-4B47-9E5E-5D480C877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9253-6B5B-41F3-84AF-FCC839EC77F9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366-707A-4A8F-8D1B-B25C7014F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7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4763-2E8B-4A9F-AE8E-D4D65D396E88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3B78-784E-4C11-BDA7-7F6F12FDAB8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F3FA3-FDB7-49E6-B5FB-61E0AFA5F580}" type="datetimeFigureOut">
              <a:rPr lang="en-US" smtClean="0"/>
              <a:pPr>
                <a:defRPr/>
              </a:pPr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817136-291E-47A9-86A3-11753F883F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FE2B1E-BA31-51DA-468B-8BA6AE4BA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4A470F9-7C00-5781-5740-662BF6CAD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BDBA1D-4934-EF20-0BC5-8C6981D8C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2242F49-485B-0957-0E42-977E536BE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4218D7F-3D45-CF13-B9A8-DC791FB39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5D19EB-A74C-D3A5-D369-1EA970FA12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19" y="3262313"/>
            <a:ext cx="2368120" cy="787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0881F4C-68FB-A589-A895-1E37A4CC2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E62DA-A0FF-DD9B-F51E-D8B8E99289D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C0D1114F-6D1E-7070-132E-BF381183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0AA472F-3D7A-F967-487F-46FFF3D1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9DB6DC0-827E-7A4A-22F4-45E1A443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61A9B43-73D1-A553-105A-09F5ADC38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0054D11-B830-8EDE-51A4-CC432408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B85823A-B5F6-A562-FDD3-C4209048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59DB2F-7D2B-36D0-D15C-E59721749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592DA-22BC-131F-0B64-3D9737A8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9C9967-927C-78DC-B42E-1D45BE3D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F5D19EB-A74C-D3A5-D369-1EA970FA12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678096"/>
            <a:ext cx="2368120" cy="787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09C040-207C-C6EB-BAF0-3CC1A102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3347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Refer me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Floor Covering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9AD4F6E-21E7-5265-A96D-684EE93E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62" y="539346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 Contact Me for a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Free Design Consultation!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DA78C88-5FC9-5243-D619-E9C59C6B4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5826" y="2514600"/>
            <a:ext cx="5498174" cy="2613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need New Floor Coverings for your</a:t>
            </a:r>
            <a:b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Model Homes</a:t>
            </a:r>
            <a:b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Custom Homes</a:t>
            </a:r>
            <a:b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or New Construction Homes…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 have a Mobile Showroom</a:t>
            </a:r>
            <a:b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and could bring Flooring samples</a:t>
            </a:r>
            <a:b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directly to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You and Your New Home Buyers!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EF4E8F-846C-BCF9-BAF7-08C129DF7A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27694F6-9BCD-A931-97D4-E0225BEC0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70459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C643FCF-C7AC-7118-DFC0-09FD0A5B9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5D19EB-A74C-D3A5-D369-1EA970FA12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204" y="2962066"/>
            <a:ext cx="2368120" cy="787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7477</TotalTime>
  <Words>235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2025-11-01T23:33:28Z</dcterms:modified>
</cp:coreProperties>
</file>