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E5D9-F190-4B77-8ED2-646D826021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AF66-EEB3-4F9C-8E3B-BE4C454C5B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8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0F10-0CF9-4C29-AACA-7969C6C62DA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9B8F-8554-412B-AA4F-290F72506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2187-D69D-4B49-9D0D-75EDAB86707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DB91-BC80-41BC-BA66-78D02A8267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A26F-5A93-47F0-B691-5CFC90B46FF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EAF0-66E3-4763-AC9B-116772EB0C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9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E7E-5C61-48D5-B576-C55409CEC12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8864-F764-43D9-AB53-B0DC160F3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03C1-E1C3-4B66-BD0F-BE2F5247B2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E83E-D619-448F-AF9B-AD343DC17D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0EBB-DE58-434C-AB89-14497BB4AF6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95E-E3A4-4125-82AC-B840313899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5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91057-0C39-41E8-8776-60F0C8961F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DC6F-0309-4372-B7D6-99F9D67DE7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4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EC57-EBE0-48FF-BDAF-07FE063D22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65E0-3C5D-4FD3-80B5-AAB1597B6A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1F91-DB50-463A-B72A-699DEBD566D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614D-8B01-4E47-A49C-17E64F1DFF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7FE3-2A51-485B-91B0-408C2C2BC6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E3E-1643-4E44-8A62-BD6151472B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2727B-1EEC-4931-8756-A4EBDE64132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5AD470-6D56-433E-949A-D0DBCB0126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50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CDFBC37-678A-E8BB-BECD-EDD83796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067A7CE-6FDA-6E87-199F-0C699CFD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E76B43B-2979-E6C8-69C9-5E3EB984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608278-302B-8291-63F5-A6DB282BD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32E7B98-700F-EE47-108A-3A9F088FB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81F454-7033-95A1-C375-CF325B371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95E81F-8F25-3B6B-809A-892B69CB4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31EBD4-7132-10E7-5C12-0AE6C47FE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D51D8A-E507-D967-B9FB-28EEB0277F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AB1462A-4133-60DB-A2E3-83746404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0C56D579-42AF-C4DB-A0A5-7CD8B0F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C2DE76D-8AB4-28EA-0C70-8E58B41D5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0470CE8-0E80-8D81-2F3D-7301DFC7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0325E239-8533-61ED-5B6A-8C89BD1D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4493419"/>
            <a:ext cx="59505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0F9FD9-98D7-90CF-C7DA-8CD17949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DA5F0902-B343-9C35-E598-93248A81D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A84984-58FA-A867-D875-883BAB1F3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3D4920-E330-531E-08A9-2733F3097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664" y="3346053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07A0F-851A-5788-BC2F-246780F58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4282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33BC23-A6B0-700D-9746-1BA53725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619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266041F-CDA6-DF5A-65A5-5B1091D32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283" y="2574778"/>
            <a:ext cx="556171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914D5EF-F4B4-1E03-6969-81EE884EB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867" y="3722843"/>
            <a:ext cx="5578194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Window Treatments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CC26AAA-D364-CBDE-33E5-2CB7D875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399" y="5326405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38A8A8-1377-F26A-E8D6-926A26D50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F62CC90-AB1B-9F3A-8E13-AB3A6EDE7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583" y="4322709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9A2B59E-F809-B540-2F7C-BA6F38021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DCF5DD-1EEE-52E6-B3F8-3754089675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7455</TotalTime>
  <Words>231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2026-03-06T17:14:25Z</dcterms:modified>
</cp:coreProperties>
</file>