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47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8EC62-D0EC-4E64-9F5C-05B4D93F2A9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2C443-4E5E-4D99-9429-0FA43705AC8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26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7F398-70BF-4A6A-8EDC-3CC7993830FD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1A8099-08FE-466B-A3B4-87C92191A2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412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C7CEDC-8A3D-4BB2-A3F1-EB6225F1461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A9B43-1C3F-45C4-9C80-894EE8CE0E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9509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2BB40-63CF-4E99-9707-BDBACC246C2C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E4029-5CEE-42C1-989B-9FEA1FF9F5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1209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89227-42F1-44CD-9C09-1A8C977CDB33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10764-25EE-43D1-BD1B-B1F586A5C0A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65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AA4C1-76DC-4B74-BE9A-E4B04AFD8CCD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C8249-A1EE-4AF7-94F6-AA62668EA4B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6127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D150C-DE25-4234-AC9F-DBFB666FAA09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5DC919-28F9-4EC5-AF39-DBBF2FC743B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1632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DFD40-7FF6-4B5A-9B0D-B22B8FBF67A4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FBD3C-9BD8-4B25-947F-25880519400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976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7BD9A1-F24E-492A-95CA-ED2E49E8D6F2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3E34F-DDEB-4129-87DD-CBE38088209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1405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E494A-094A-4D5A-AEAD-10F3F202ACC9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D2583-F0A4-476D-9201-11AC3AD80FB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0823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E93C6-4CC6-47D4-82F3-CF9EBB6504C3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4B7A8-F0B5-42E7-B78D-AF7E26A0259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5426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6E8348-24B1-4F8B-B9A1-558437D94DCB}" type="datetimeFigureOut">
              <a:rPr lang="en-US" smtClean="0"/>
              <a:pPr>
                <a:defRPr/>
              </a:pPr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20654629-1CD0-4994-B630-A3B58B19626A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09787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CBC4A528-59AE-CE6B-7E4B-6922A0682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EBB4EE67-2000-0C17-AEBE-FC989E3126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Sales Reps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</a:t>
            </a:r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Buyer Incentive.</a:t>
            </a:r>
            <a:endParaRPr lang="en-US" altLang="en-US" sz="24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5AB8C3CA-A9E9-BE15-2D81-03EEFB9EAE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5C8A1D94-B3E9-4384-2FE8-E60AC765A2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112C15D0-D5DB-EE0F-6A60-08ED35F13A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E2621C-D1A8-5774-D97E-BBBE178361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903" y="2614783"/>
            <a:ext cx="3286638" cy="3836207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63C17D0-C233-61F7-33D8-239904F9516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7222" y="2966769"/>
            <a:ext cx="1524000" cy="1524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05A8615-7AF4-185E-A77A-8464BE0D2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4639579"/>
            <a:ext cx="2819400" cy="712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F1C0AAF-484A-76AD-31C9-224609D56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9522" y="574548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526F2803-DDE1-9BEE-4C72-CD5A780F69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0FB61F4-B5B7-6B71-3E11-A5EB9821D98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27CF0F94-7FC1-8FA4-2003-585F7627ED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8FF4A33-0565-ABB8-6EF7-5682BE7C5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D643DF43-0620-796C-BF28-D630A95A55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D50EEF2-9829-CBCD-5FBF-92F6DEEC4F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are Buying Down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56E57199-5534-5662-0C5B-1A2F1B56E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A1CD6ADE-FB32-548F-A107-220F3DF9CE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8" name="Picture 5">
            <a:extLst>
              <a:ext uri="{FF2B5EF4-FFF2-40B4-BE49-F238E27FC236}">
                <a16:creationId xmlns:a16="http://schemas.microsoft.com/office/drawing/2014/main" id="{6D7BF8D3-1CCE-C1F1-FF8E-C46E250E0A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C4D69037-3CF4-3386-BC1F-D6B669D815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516" y="5802502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05D97F1-0AF1-5A89-728E-7C22DDF9DA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987" y="585666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6594799-4C70-44A0-70C6-6C599625F0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499" y="5524499"/>
            <a:ext cx="1143001" cy="114300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F746D90E-E39A-6DC0-B233-747151F6AA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26FA1F6-AAA2-9975-BCB4-B53417B9A9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6350" y="121443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is that you Refer me Home Automation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DEB1FD07-5B17-8113-90F3-2D00CC90FD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6F0698C3-8CAD-0D11-8CAC-023502F129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800" y="5507038"/>
            <a:ext cx="47244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Give me your Punch List…</a:t>
            </a:r>
          </a:p>
          <a:p>
            <a:pPr algn="ctr" eaLnBrk="1" hangingPunct="1"/>
            <a:r>
              <a:rPr lang="en-US" altLang="en-US" sz="2300" b="1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a Free Quote!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0DEEA1A-47DF-228D-71EC-7FB93EF80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598" y="5591430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3AFF88-40AC-5AEF-CB85-98D4F1E96B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954" y="2715842"/>
            <a:ext cx="2978724" cy="347680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C609AE2-172A-4ADA-AF34-BDEAE1767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93" y="2967959"/>
            <a:ext cx="1453245" cy="145324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4470ABD-7D59-BC0D-F007-5C6098FB38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128" y="464498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7DD709F-76A7-E80D-9574-C3EEA459FF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800" y="5529565"/>
            <a:ext cx="2736057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3989D66-4130-B7CD-0014-EA3C63A51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5702" y="2482851"/>
            <a:ext cx="5711948" cy="2561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>
                <a:latin typeface="Tahoma" panose="020B0604030504040204" pitchFamily="34" charset="0"/>
                <a:cs typeface="Tahoma" panose="020B0604030504040204" pitchFamily="34" charset="0"/>
              </a:rPr>
              <a:t>we </a:t>
            </a: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Smart Home Security System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3B60A3-02AE-A615-9489-6873C59A2B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90181" y="5049857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7523</TotalTime>
  <Words>259</Words>
  <Application>Microsoft Office PowerPoint</Application>
  <PresentationFormat>On-screen Show (4:3)</PresentationFormat>
  <Paragraphs>44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969</cp:revision>
  <dcterms:created xsi:type="dcterms:W3CDTF">2015-01-05T15:32:48Z</dcterms:created>
  <dcterms:modified xsi:type="dcterms:W3CDTF">2024-04-01T07:52:29Z</dcterms:modified>
</cp:coreProperties>
</file>