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704" y="3123271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875" y="5679530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7475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Cabinet and Countertop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ADF0C28-A11F-2059-5191-ED21BA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113" y="2409616"/>
            <a:ext cx="5498175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Custom Home Projects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3A12FB16-9455-9C35-0D18-805E5F49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3588" y="3535257"/>
            <a:ext cx="5498175" cy="16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Cabinets and Countertops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their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Kitchens/Bathrooms/Game Rooms/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Home Offices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6634" y="5409870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Contact Me for a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Free Design Consultation!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56786E-0C9B-B928-5D50-70FE4DCAE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D0CAA172-14A5-BAEF-052F-D81D83482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91CFCBA-2FA4-9694-1FF2-10F15442B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402" y="4325545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1BA6F-6565-ABBD-68B5-4A1DF5092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371" y="2904008"/>
            <a:ext cx="1820250" cy="9556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7524</TotalTime>
  <Words>218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988</cp:revision>
  <dcterms:created xsi:type="dcterms:W3CDTF">2015-01-05T15:32:48Z</dcterms:created>
  <dcterms:modified xsi:type="dcterms:W3CDTF">2026-10-07T05:55:21Z</dcterms:modified>
</cp:coreProperties>
</file>