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E6E80-93C8-45BF-AE12-584EE0BFAD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8B4F0-D9A7-43D1-AE0F-B10CE2BB7B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35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DCD00-C4C1-40C1-B80D-E47A1F9609A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32B99-F1F3-4E47-8F0C-8D9B931430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68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EB5CD-CC0B-476F-812C-2410F09A5D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83E90-1A24-4249-AC0E-DB079FEAED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313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72FD6-C38E-441C-8DC4-7D65517775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954F7-0F96-4E57-8E20-2BD0BF73EB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115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972DD-6ED7-4F4D-AB4C-E963A4B9CFE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9B497-8A8F-4BBE-87D7-6C0EA92D90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589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30996-1468-44B8-A7E8-01F34E1A34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2C034-10BB-42E4-AC59-471F2C75BC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46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C7782-21F1-4C77-92B2-D1F99E4DBC2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DA683-CC91-4C09-B3A1-FED8C53468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05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DA749-5F48-4F01-9525-01A226820F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673D0-B9BA-44EF-A222-944A0F72E5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53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4741B-901E-4990-B888-B4DA86D0E46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E11C8-D791-43E1-BFAE-42416B32C9B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32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56E1C-2BF5-4FC5-B726-A14C036DAFB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2EAB7-D7C9-4EEC-9645-260430E3A3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06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52A4E-B5AD-4C59-BA97-B05E00371D4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B657C-2176-4D52-B90C-CDF9C63AC98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74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73D428-CE50-439A-A12B-8318DB51ED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5D505D0-EC86-4FF1-93C1-DED3E5C2A0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839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8F54D352-C07A-6BA8-9A4D-86C61315F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C726DEB6-D074-193C-3508-E2FF27817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E1C3CCE-DF1E-6A0D-CA93-90A69B2F8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CB52E4-E30A-6232-50A1-4A556AF88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DD47EE-DC00-6682-ABE7-45443C73A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F6469-AE60-F64D-59D7-81D494CBD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85825"/>
            <a:ext cx="2857899" cy="3419952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CEE9D5D-330C-4298-FBEB-6586CF5D0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64" y="3209384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3989A5C-6DF4-EB1C-AEAB-4B28109EC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75944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CD05EB-66F5-4DA4-D78E-F607AF760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1" y="5468700"/>
            <a:ext cx="2438400" cy="5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13A16ECA-A584-1D69-EB33-81077CBCA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CFBD1873-6C9B-BE75-C9EA-DE0412E35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89862092-45F4-F1A5-0202-A700C92CC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8BE38F28-E0FA-5B4A-7D32-CA7F089D1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56ABABE-68A0-B3CE-9EA1-64B8BDEA6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460268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A32D1F2A-A644-B8A6-CD58-7B77E2C4C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235267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C31D7E47-9B75-9913-875E-CC10142AE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C87DE0D-850A-31EC-D241-0F9D6AAA4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915" y="5627146"/>
            <a:ext cx="1858169" cy="100225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0DF24E6-CB87-3650-1E15-B3F0FA091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D34B97-7CDA-37D9-CBB0-4A235D737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6C890E2-A92F-5C78-E902-3363CF5FD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424238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1254A19-D533-60BF-C8C5-5C4E28E7D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18F35B-61AC-E662-9532-8A57FEFF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9862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Pool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and Spa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43A7DD03-12DE-6D20-3CFE-73A17441C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3841DFD-38D9-86AA-AA8F-1C3A4F358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7" y="2600491"/>
            <a:ext cx="536164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New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Homes</a:t>
            </a: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or Listings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that need 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40BA3E-9017-A0BF-02BB-9633668A6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7" y="3781425"/>
            <a:ext cx="5361643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Pool, Spa or Hot Tub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640A868-4BEE-8E4D-173E-9F74C90C8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8770" y="5273091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6962B6-7230-B839-5BCB-17515B9E88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55" y="2586071"/>
            <a:ext cx="3200400" cy="3829811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0F8A1EA-AB33-B209-898F-5E699847B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70" y="3124200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CB02B0A-EFF1-D8C6-5A2D-C11E7562D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75944"/>
            <a:ext cx="2743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ADFE029-FA03-4B18-0399-ADB3F8654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5562600"/>
            <a:ext cx="2667000" cy="67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7450</TotalTime>
  <Words>234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2026-10-07T11:33:20Z</dcterms:modified>
</cp:coreProperties>
</file>