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63EB6A-12FA-C501-BFF5-7AB16A288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54" y="2790588"/>
            <a:ext cx="2924583" cy="341042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06DB209-0417-C912-A1CB-B17F8D3A8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832" y="4422299"/>
            <a:ext cx="2699422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E9BCA56-A95D-B8CC-01E1-EEFF4953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445" y="552907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FB2DCB8D-BA2B-10E3-A5D4-590D69AE1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262234"/>
            <a:ext cx="4648200" cy="41623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Concrete Coating Solutions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for: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Garages and Driveways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Porches and Patios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Utility Rooms and Sunrooms</a:t>
            </a:r>
          </a:p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  <a:p>
            <a:pPr algn="ctr" eaLnBrk="1" hangingPunct="1"/>
            <a:endParaRPr lang="en-US" altLang="en-US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3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F62C03-051E-1128-E33A-F77F630B9E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514600"/>
            <a:ext cx="3276600" cy="382092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09942C4-1CA5-380E-0621-8769CC372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630783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4B4CE54-CC6B-DFC6-0F9B-E5155306D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343400"/>
            <a:ext cx="29718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7479</TotalTime>
  <Words>167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959</cp:revision>
  <dcterms:created xsi:type="dcterms:W3CDTF">2015-01-05T15:32:48Z</dcterms:created>
  <dcterms:modified xsi:type="dcterms:W3CDTF">2026-03-06T15:13:58Z</dcterms:modified>
</cp:coreProperties>
</file>