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E6E80-93C8-45BF-AE12-584EE0BFAD3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8B4F0-D9A7-43D1-AE0F-B10CE2BB7B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35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6E1C-2BF5-4FC5-B726-A14C036DAFB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2EAB7-D7C9-4EEC-9645-260430E3A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06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2A4E-B5AD-4C59-BA97-B05E00371D4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B657C-2176-4D52-B90C-CDF9C63AC9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74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DCD00-C4C1-40C1-B80D-E47A1F9609A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32B99-F1F3-4E47-8F0C-8D9B931430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6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B5CD-CC0B-476F-812C-2410F09A5D4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3E90-1A24-4249-AC0E-DB079FEAED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31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2FD6-C38E-441C-8DC4-7D65517775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54F7-0F96-4E57-8E20-2BD0BF73EB9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15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72DD-6ED7-4F4D-AB4C-E963A4B9CFE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B497-8A8F-4BBE-87D7-6C0EA92D90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58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30996-1468-44B8-A7E8-01F34E1A34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2C034-10BB-42E4-AC59-471F2C75BC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4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7782-21F1-4C77-92B2-D1F99E4DBC2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DA683-CC91-4C09-B3A1-FED8C53468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05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DA749-5F48-4F01-9525-01A226820F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673D0-B9BA-44EF-A222-944A0F72E5E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53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741B-901E-4990-B888-B4DA86D0E46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E11C8-D791-43E1-BFAE-42416B32C9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32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73D428-CE50-439A-A12B-8318DB51ED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D505D0-EC86-4FF1-93C1-DED3E5C2A0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839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8F54D352-C07A-6BA8-9A4D-86C61315F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C726DEB6-D074-193C-3508-E2FF27817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E1C3CCE-DF1E-6A0D-CA93-90A69B2F8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DD4935-6C3C-A873-4BFB-498391989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EC49680-39E9-4E75-D55D-0F6EA8B20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882BC0-5A17-8C7E-EB5D-1C0E35709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5825"/>
            <a:ext cx="2857899" cy="34199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4A29943-BCFB-D409-E3C4-3A08D84F07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64" y="3209384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E0B6C1D-6018-D669-F4B5-B3E276B2F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75944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17898A9-6A91-9C99-85A7-FCA64A98B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1" y="5468700"/>
            <a:ext cx="2438400" cy="5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3A16ECA-A584-1D69-EB33-81077CBCA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CFBD1873-6C9B-BE75-C9EA-DE0412E35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9862092-45F4-F1A5-0202-A700C92C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8BE38F28-E0FA-5B4A-7D32-CA7F089D1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56ABABE-68A0-B3CE-9EA1-64B8BDEA6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455866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32D1F2A-A644-B8A6-CD58-7B77E2C4C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E6A22B83-DDF6-E24D-59E8-40A109238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1D7E47-9B75-9913-875E-CC10142A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AC87DE0D-850A-31EC-D241-0F9D6AAA4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031" y="5539106"/>
            <a:ext cx="2039937" cy="110029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0DF24E6-CB87-3650-1E15-B3F0FA091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D34B97-7CDA-37D9-CBB0-4A235D73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1254A19-D533-60BF-C8C5-5C4E28E7D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318F35B-61AC-E662-9532-8A57FEFF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7807"/>
            <a:ext cx="9144000" cy="98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Pool and Spa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43A7DD03-12DE-6D20-3CFE-73A17441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F7C4DA-829C-BAC1-60DD-32A78FB41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562" y="5540575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EB47FE-D446-0B90-3097-516A2724F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1879" y="2697520"/>
            <a:ext cx="5329005" cy="248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Pools, Spas and Hot Tubs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F5045A-F86B-988D-7202-D6A03FE67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5" y="2586071"/>
            <a:ext cx="3200400" cy="3829811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FEA17887-88E0-052E-9C6A-8CE58F0EB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070" y="3124200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114144C-0624-1DD0-B9BE-4E6B33A6D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75944"/>
            <a:ext cx="2743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2208E87-B43D-631A-619C-259326E35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562600"/>
            <a:ext cx="2667000" cy="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7452</TotalTime>
  <Words>218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2024-04-02T05:22:55Z</dcterms:modified>
</cp:coreProperties>
</file>