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747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38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591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771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38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63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37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826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26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11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06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954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#2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Logo,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ACCF28-1BCE-7744-A66B-C673A9CB5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64" y="2785825"/>
            <a:ext cx="2857899" cy="341995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F2090F4-8975-BE75-F0F8-AFFE90BF0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4348553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E16904-AC11-CD98-12CD-6A0AED83A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5486400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8E8DD1-EFAF-A7E0-85C4-CE2AFDFBE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09" y="3192372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7" y="2352675"/>
            <a:ext cx="59705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89F67B1-DAF5-8FF5-3D08-225D102D5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D55126-9BEF-226F-22C2-B3C809150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8EA979-8655-E563-5FCE-9E364A740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7058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6AB6A8-6702-2AEE-0104-A658560DB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753895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364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us House Cleaning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1735FD6-8EF5-43C6-1144-C9FACC406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900" y="2590882"/>
            <a:ext cx="55241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A27CF68-4C9B-6562-8214-2E45EDC18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900" y="3802272"/>
            <a:ext cx="5524100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House Cleaning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0207E5-9C58-876C-FAF7-FD73B8565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131" y="5408738"/>
            <a:ext cx="4465638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73BCC5-5A1B-9DA8-6224-B5235A840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8" y="2446337"/>
            <a:ext cx="3169252" cy="39510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0EF980B-9F01-C91B-7810-4D5A23EF6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29" y="4328392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3CF0ABC-6C0D-4D4A-DBBD-BA0DD5F85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90109"/>
            <a:ext cx="256382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2BC7D4-32CA-F494-FA52-1F38E1499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4" y="2983031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7470</TotalTime>
  <Words>219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2026-10-07T11:18:54Z</dcterms:modified>
</cp:coreProperties>
</file>