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improve the “Showing” experience of a Real Estate Agent’s listings.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461765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CD6B4-6C3A-1F86-BB8F-F2024334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3443322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E1506D-B311-9BDF-2FE8-6DD31FFFBA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44" y="5566341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Let’s talk and get a Free Proposal!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3" y="2613448"/>
            <a:ext cx="3066449" cy="3579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54" y="2912925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87" y="4473280"/>
            <a:ext cx="2736057" cy="650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84385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989D66-4130-B7CD-0014-EA3C63A51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407" y="2613448"/>
            <a:ext cx="5309843" cy="2561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Homes, Listings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Rental Properties that need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 Smart Home Security System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 and value of your Listings…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7529</TotalTime>
  <Words>245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2026-03-06T14:27:46Z</dcterms:modified>
</cp:coreProperties>
</file>