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37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6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44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99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7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95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34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68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86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97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3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5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8732AE2-CA66-CEC4-7FE4-245C1136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3903EEA-2C98-708F-C568-018391523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EEFFBB6-AA4B-8B91-1A2D-D97B9BF4B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6F0A7BB-E61A-7B0F-B899-A196941A1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Integrators can use to improve the “Showing” experience of a Real Estate Agent’s listings.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91F96D-395E-15C8-DD10-A6EAF13C8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59D2C3-D260-64B6-5496-948B94FFC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9D6826-5327-1E4D-EAA1-F958C848A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 Information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90F1CC-D3B3-051C-4948-45EE44F90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434E89-7DB8-2156-AFCA-CD6464734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395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Control4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882" y="461724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2352675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B66EBB-75A1-456D-9060-DECB206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31F9D2-7D42-5FB4-DE83-C5FEF2B22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467101"/>
            <a:ext cx="5954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2509A6-5F2C-4D02-F048-01AEDB69C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5692169"/>
            <a:ext cx="2124075" cy="75925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632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Automation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7" y="2586419"/>
            <a:ext cx="541020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Custom Homes or Listings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27E70C-B542-D507-B650-166230D48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5742" y="5216149"/>
            <a:ext cx="4698206" cy="11997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0B8C7E9-BD36-062B-E027-25611038A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147" y="5316918"/>
            <a:ext cx="4465638" cy="998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2F5E5A9-C2D8-D021-FE8D-B06EC3696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865" y="3673856"/>
            <a:ext cx="5410203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Smart Home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Automation Systems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B477F-ED47-24A5-888B-928ED8937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6DDA8C-1924-464E-4831-CD51607DA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3036DB2-6C2B-8EC3-0812-2711AD14B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1505A9-BD3A-C033-A40A-91CC08FF8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50" y="3071566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7580</TotalTime>
  <Words>218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978</cp:revision>
  <dcterms:created xsi:type="dcterms:W3CDTF">2015-01-05T15:32:48Z</dcterms:created>
  <dcterms:modified xsi:type="dcterms:W3CDTF">2026-10-07T06:48:03Z</dcterms:modified>
</cp:coreProperties>
</file>