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52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EC62-D0EC-4E64-9F5C-05B4D93F2A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C443-4E5E-4D99-9429-0FA43705AC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6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F398-70BF-4A6A-8EDC-3CC7993830F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8099-08FE-466B-A3B4-87C92191A2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CEDC-8A3D-4BB2-A3F1-EB6225F146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A9B43-1C3F-45C4-9C80-894EE8CE0E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50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2BB40-63CF-4E99-9707-BDBACC246C2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E4029-5CEE-42C1-989B-9FEA1FF9F5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0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9227-42F1-44CD-9C09-1A8C977CDB3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0764-25EE-43D1-BD1B-B1F586A5C0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A4C1-76DC-4B74-BE9A-E4B04AFD8CC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C8249-A1EE-4AF7-94F6-AA62668EA4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1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150C-DE25-4234-AC9F-DBFB666FAA0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C919-28F9-4EC5-AF39-DBBF2FC743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63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FD40-7FF6-4B5A-9B0D-B22B8FBF67A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D3C-9BD8-4B25-947F-2588051940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7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D9A1-F24E-492A-95CA-ED2E49E8D6F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E34F-DDEB-4129-87DD-CBE3808820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40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E494A-094A-4D5A-AEAD-10F3F202ACC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2583-F0A4-476D-9201-11AC3AD80F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8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93C6-4CC6-47D4-82F3-CF9EBB6504C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4B7A8-F0B5-42E7-B78D-AF7E26A025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42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E8348-24B1-4F8B-B9A1-558437D94DC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0654629-1CD0-4994-B630-A3B58B1962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78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BC4A528-59AE-CE6B-7E4B-6922A0682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BB4EE67-2000-0C17-AEBE-FC989E312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Sales Reps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5AB8C3CA-A9E9-BE15-2D81-03EEFB9E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C8A1D94-B3E9-4384-2FE8-E60AC765A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112C15D0-D5DB-EE0F-6A60-08ED35F13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E2621C-D1A8-5774-D97E-BBBE17836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3" y="2614783"/>
            <a:ext cx="3286638" cy="38362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3C17D0-C233-61F7-33D8-239904F95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12086"/>
            <a:ext cx="1524000" cy="1524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05A8615-7AF4-185E-A77A-8464BE0D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685417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1C0AAF-484A-76AD-31C9-224609D5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7454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26F2803-DDE1-9BEE-4C72-CD5A780F6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0" y="461765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89F67B1-DAF5-8FF5-3D08-225D102D5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2D55126-9BEF-226F-22C2-B3C80915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1CD6B4-6C3A-1F86-BB8F-F20243346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0" y="3443322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E1506D-B311-9BDF-2FE8-6DD31FFFBA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9" y="5524499"/>
            <a:ext cx="1143001" cy="1143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746D90E-E39A-6DC0-B233-747151F6A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26FA1F6-AAA2-9975-BCB4-B53417B9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350" y="121443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Home Automation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DEB1FD07-5B17-8113-90F3-2D00CC90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6F0698C3-8CAD-0D11-8CAC-023502F12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5507038"/>
            <a:ext cx="4724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List…</a:t>
            </a:r>
          </a:p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</p:txBody>
      </p:sp>
      <p:sp>
        <p:nvSpPr>
          <p:cNvPr id="6156" name="Title 1">
            <a:extLst>
              <a:ext uri="{FF2B5EF4-FFF2-40B4-BE49-F238E27FC236}">
                <a16:creationId xmlns:a16="http://schemas.microsoft.com/office/drawing/2014/main" id="{43C99E2C-7328-F64F-C08E-1D6C43D7F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1844" y="5566341"/>
            <a:ext cx="5730971" cy="359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Please contact me for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DEEA1A-47DF-228D-71EC-7FB93EF80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98" y="559143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AFF88-40AC-5AEF-CB85-98D4F1E96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54" y="2600846"/>
            <a:ext cx="3077246" cy="35918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609AE2-172A-4ADA-AF34-BDEAE1767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876528"/>
            <a:ext cx="1453245" cy="145324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470ABD-7D59-BC0D-F007-5C6098FB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138" y="4484336"/>
            <a:ext cx="2892878" cy="61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7DD709F-76A7-E80D-9574-C3EEA459F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" y="5529565"/>
            <a:ext cx="273605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1973B-47FB-5C15-1CCF-00D2513C9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667030"/>
            <a:ext cx="5309843" cy="247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Smart Home Security Systems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7507</TotalTime>
  <Words>232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2026-03-06T14:27:17Z</dcterms:modified>
</cp:coreProperties>
</file>