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BEC6A2-951D-401F-AD98-4D6DC88636F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0A862-9F86-4B2F-8106-6AFF7F0624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2824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E2D61-DC4A-414A-969C-B2FAA44692E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38C755-F607-4839-97F8-9E2024A124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6884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358B5-634E-4DDD-9A82-B0BA28C5178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1BAA39-1007-4633-86AF-28A6DECE35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017412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B3EE3A-7B9F-499B-B806-BEF8B0327DC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08AAE-FA0B-4EEA-9D07-ACCED1DD3FF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0581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E2AB48-7A73-459A-A765-5BB5EF112A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FDF470-0E9A-4186-8398-267A54B36E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488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78CD1-8ADB-4612-9D0A-56D82BC7774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AFF3C8-DD94-4D82-8177-B94A25DC83A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1069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E06326-2A44-4E7D-9388-DAC42BDBE7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F6B7E4-0184-4AF6-8D4F-E67288FF82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11029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B7B755-A937-4035-B9D9-962C868E5358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75D3B-5028-42C9-93A9-518DE8BAB57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3749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1257C2-500D-48A4-8C69-4632437C98D9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6A60C9-4089-49A1-9489-C86D23E634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68271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4743166-7F82-44D2-BDB3-F2FEB29876D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69711-D8C7-4FE2-80B6-91F24258FBF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3986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313CA7-3AB6-4719-A837-FB2951AE8AF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A44A40-39BB-4758-988F-96D24573AD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15054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B4969-C1F3-438C-BDCC-AAAFD592F51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A22AF56-C542-4BF8-B3F6-2A1FD04E0B1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67656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E3CA33E9-DC7D-9DE5-4903-931D71E1C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8A252859-3AFD-F56A-610B-CF7F1183C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29BEBF6-92CA-0966-A361-C6381B95D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79850" y="5377656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A0034DD-1893-C016-CB52-35D2AB3E0A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FF7F36A-EF7B-2678-5343-729B7025A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New Home Buyer Referrals from the Builder’s Sales Reps.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03B3C9E-7262-D4EC-5D86-230EAB7B14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789238"/>
            <a:ext cx="2783633" cy="3298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BADECC6-4163-8870-E686-AC39F9C120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059" y="3124200"/>
            <a:ext cx="2259914" cy="79863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FE774B20-BDD6-7469-238E-639B8E4EC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4922" y="4257799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A3DB5B7-5379-A02D-C36C-CE52E7DFF3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8813" y="5391398"/>
            <a:ext cx="2522403" cy="4760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DA1F6196-B94A-C805-636E-43036B7D86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4DD4D9EA-70E0-E3DE-C3D1-01D598E56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88924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F27EEFEB-8ED8-6322-8307-479850FBA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2B971F90-C62D-3A2A-98B2-2A6C8CA050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7C830AE-F84D-61CE-EC38-2365D7995E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CEDC2ABA-6479-DABE-662A-2C5FC13737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CCD839F3-E9F3-00F7-E917-F11173E4D1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D756B7F-9363-6992-3C7C-18732FB27D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57DECF37-39F8-F0F4-D3D9-1396A7B5B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F3F962F-CCC1-0DA8-6DC9-131D1EDEA0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836058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9965733-580B-6FFC-6579-3AAD772C3B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5584826"/>
            <a:ext cx="3048000" cy="107714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3536B868-C8CF-0B87-AA52-5233EB92CF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5846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Concrete Coating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00" y="2433077"/>
            <a:ext cx="5486400" cy="833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 Buyers 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815A3DF0-A2CE-88CC-E6C8-37704A10D9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600" y="3591226"/>
            <a:ext cx="5486400" cy="1393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Concrete Coating for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Garages and Driveways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Porches and Patios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Utility Rooms and Sunrooms…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793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4C388FE-2B4E-BF51-94E9-32150A5B60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7393" y="4782344"/>
            <a:ext cx="2819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AEDC740-D250-A48C-0E47-305E424819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4319" y="5373425"/>
            <a:ext cx="4618036" cy="969963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1E39102-9AE8-A673-5970-5023BF1B8D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0886" y="5423084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Give Me Your List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Get a Free Quote!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A80A3A8-70A1-CD8C-5C4C-5C4B87F551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476" y="2621745"/>
            <a:ext cx="3150124" cy="373301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363E426-3294-0086-D527-FF21B9DD49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80" y="3029681"/>
            <a:ext cx="2259914" cy="798637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7678C2C-5502-717E-750B-B82652247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444" y="426043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0DCED6F7-83B5-4E49-BA9A-596142340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193" y="5605131"/>
            <a:ext cx="2522403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7461</TotalTime>
  <Words>217</Words>
  <Application>Microsoft Office PowerPoint</Application>
  <PresentationFormat>On-screen Show (4:3)</PresentationFormat>
  <Paragraphs>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969</cp:revision>
  <dcterms:created xsi:type="dcterms:W3CDTF">2015-01-05T15:32:48Z</dcterms:created>
  <dcterms:modified xsi:type="dcterms:W3CDTF">2026-10-07T07:28:10Z</dcterms:modified>
</cp:coreProperties>
</file>