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CE803D-8B5B-F00A-D74A-AFDDE043C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Custom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1FDFBC5-434B-4866-0C6D-1EFFF4B821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388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Refer me Furniture and Home Décor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Buyers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new Furniture and Home Decor…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your Construction Manager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needs Furniture and Home Decor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Home projects…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For a Free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Consultation!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23A00C-D4A7-A45E-D696-446DF57CE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7521</TotalTime>
  <Words>223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2026-10-07T05:29:50Z</dcterms:modified>
</cp:coreProperties>
</file>