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6D4C6-5897-43A7-817B-A863583792A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0E9AC-EB44-4AB1-BD02-F24D935DE0F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50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B7748-E010-4BFE-AD3C-1F47B092646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EA678-AFEF-46DB-A4E4-B79A3FB863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259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4CBCF-475F-4B90-94FC-1D40BA8235B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E514-132F-4D0E-9522-FB49528C77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6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65EFF-5889-41E0-8BEF-FBAA8B15BB1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A35E-A62C-4CF3-9D3A-D269E0759B0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3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6F22F-1A93-4B26-8E33-1836C5EC236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944E4-63DE-4579-8688-AC6F3F2050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73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A4904-1988-43FA-A3B9-094EA4101EE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E99A8-9197-4B37-AE4E-73A709295B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38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169F2-CE65-4AB6-A72C-7932F6C53DC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CA66A-86AB-463F-8851-E59E1E1DC8F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173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A0CEB-DCD4-4898-9668-53FF9D79842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FFFB1-86B5-4FFB-BED7-B712744644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12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D7E1E-5F4B-4924-9582-78DCA8C474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C268B-D262-4276-90BF-9C88B09317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53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97D2D-C3A7-4C91-92F8-E96FECC93E9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C1E2A-B163-491F-94E7-0D1C3ACE9B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653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18BCB-0FD6-4873-BAF4-1CE3A9E5DE2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BCBC9-FB49-4DF2-B8EE-2275CBB716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987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DFC1B9-708F-4A2B-A445-F127F8479F8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7B31BC2-831E-4E6A-A610-099732D6A46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9781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01A972E6-BAAD-AF26-4680-40A58EF66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247E058-0907-F646-A253-E2E53DA6A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7CE2BBC-C3A2-2131-8E03-94C47C749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D21520-5D25-2576-7F03-3E23A0759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8334691-213C-77AC-C854-8874E3F21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EF2FF2-EF64-9D2F-5537-950D6851B3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7018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801610-D982-DF0D-8108-9E6D5AC360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9" y="2971800"/>
            <a:ext cx="2255101" cy="13208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32AA7A5-E2C3-3E55-BAF5-74C01009C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83" y="441606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C5A8CD1-73CF-5969-50B7-1B4BA6E0B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76" y="5393186"/>
            <a:ext cx="2522403" cy="62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4CB76E5D-D89B-6F09-2A8E-162B555AA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85DEDE4-CC55-664A-9529-CE6006941DF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6DA9AC9-077A-CC4A-C956-10D2EDA8F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D5033742-6BAF-67CD-FB37-2BE4447D5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86DF43E-20EE-0B1A-67B3-40B513148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F36B61F-4A3A-8C9E-4C36-BDE3B85B8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9BE6532-E4A0-BBA1-8EA8-DFDD8E9F6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45CB20FB-D6A8-32F9-128A-415A9614A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2D5554C5-3FB0-0734-EAB7-2DE01FD837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2D4B7D5-4D72-99E3-34F9-E5C44355CC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18" y="5502275"/>
            <a:ext cx="2008564" cy="11764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91CF71F-0382-BA20-C502-3580F5FD6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84E6B6-5720-7C61-C7DF-FD012DBC0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7AEB3B9-E11C-9BE0-BB05-A4DBDD99B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E647475-E300-4E06-BF2A-EE9BB7B48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716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Moving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39C2218-3382-E210-05F3-311766C2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08AF03C-9B95-C1E7-0F98-D0B247333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1" y="2223960"/>
            <a:ext cx="5638799" cy="2047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Moving and Junk Hauling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B86C69C-46AB-5E02-10DE-D3F40C9BD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2256" y="4271436"/>
            <a:ext cx="1905000" cy="45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Moving Services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E5BBC47-B962-935B-06C0-CEC064132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8611" y="4271435"/>
            <a:ext cx="1905000" cy="45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Junk Removal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07E6638-1D78-85B1-DB2D-9671807A7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4981" y="4722821"/>
            <a:ext cx="2199043" cy="45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Packing Assistance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B2DF559-9E48-F54C-A1DD-B550F0771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1589" y="4735986"/>
            <a:ext cx="2199043" cy="45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Home Staging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726A67-BDD0-6E8B-496C-8EEA58AA2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02" y="2479387"/>
            <a:ext cx="3221792" cy="382730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940F65D-EB0C-1E87-ABC9-27BC6F4176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87" y="2768577"/>
            <a:ext cx="2255101" cy="1320845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6D7B5DD-8071-A22C-DE32-97397D937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404" y="430799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5C8948E-6950-AFBB-6D80-972501C74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350" y="5413065"/>
            <a:ext cx="267229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2C12671-DBBE-901D-A032-0093C6FA9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2256" y="5413065"/>
            <a:ext cx="4465638" cy="9142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7464</TotalTime>
  <Words>249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2026-03-06T16:53:16Z</dcterms:modified>
</cp:coreProperties>
</file>