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D1ABA-1E60-4A3B-AAB7-03BAB927DC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47EBF-602D-40A4-81DF-61E03B4B65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49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595C6-1767-423C-BF93-DD37D05FE9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B3D8-224E-4D15-A447-F6556785E6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08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DA6A9-2F15-4CFA-8922-1998820051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26D1B-37FA-41CF-A244-CC43FCE212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81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E651-51F5-4BB7-8502-12C931341AE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F793-7F4F-4108-8828-C72A911B67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16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AAC88-8D28-423A-9732-53F632AE3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C06B-AA48-4B79-A66F-EF45CC3E17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82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881E-482B-456F-BA62-DF424EC42F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9380A-5F78-463E-B7D4-8A432051C1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30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0FDF2-FF9B-401D-9606-3C4E357FA3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8E42-4FDC-4B87-9D01-5D780D743E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21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055E4-B111-4FE8-BA85-1A6440A575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E9226-6AF1-4826-8FFE-7F7D7B183F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48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CD08B-1994-49A9-B5F5-BD4F0D98E9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A2FB1-256B-4A4F-888C-A992737B6C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52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C86A-B88E-48D3-9262-3978E44807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6491D-BE27-43C8-8AEC-E9C2AA793E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9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7485B-A729-4909-8EAC-EF90BABF929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B6F27-283D-4096-A4C7-03BA5101D3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78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7B19C1-7AA8-46DD-AA75-8FEF2C5E7E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CDF1B3-9C69-49DE-91CB-9289C94FD4C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563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1B31479-6597-8B51-05C0-45F6A4852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7B0B8D5B-07CB-2D9E-7012-8DB2AD4D9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07D14971-0A01-0DE3-F4EE-C38F4EAAA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3E17E2-AE7E-C769-08DB-485DB9E09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6E94A3-6CCD-276B-C94D-2144DEE8E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7BDA39-6693-AD97-0308-05C905735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95351"/>
            <a:ext cx="2724530" cy="340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7BE10F-C410-989E-FBD2-E74FBC982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88" y="3205163"/>
            <a:ext cx="2006154" cy="73592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B4AF93F-87DC-9C79-2F99-EB31A45AA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265" y="4345665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27C435-74D3-A217-868C-52CC56865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265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9FE4D9B-2B3F-5B1E-1EE0-9C928CDC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13FB1250-9266-BF72-B3CD-8F95AD966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84211F5-9AC9-D19D-C05B-A12F2EBCC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D8C2EE23-B2C8-79A9-73A3-9D8927F8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BD6F54AE-4BD5-643B-DF62-B97A58372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88DBC685-C2E9-72E8-E501-475AD6F9F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86BE030-3F5C-FC3B-4A5E-7A6A20ED5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0DCEAFF6-D625-5FDD-85B8-F23C7CD94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8822958-B6DF-E620-BE45-81A68A7D8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7244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CF69B0-91B7-B500-33B6-A82A9D2AD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7244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88F65D-C7B0-B56B-03CF-9187E7634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E26152F-2367-A96D-4024-AFD3933EA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754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FD62BDBD-0592-ADF9-5AF3-17277D5F6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308" y="2366108"/>
            <a:ext cx="56816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A362CA1-0CD5-8653-FAF2-C14D21B928CA}"/>
              </a:ext>
            </a:extLst>
          </p:cNvPr>
          <p:cNvSpPr txBox="1">
            <a:spLocks/>
          </p:cNvSpPr>
          <p:nvPr/>
        </p:nvSpPr>
        <p:spPr bwMode="auto">
          <a:xfrm>
            <a:off x="3750439" y="3482257"/>
            <a:ext cx="51054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 Blinds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Shades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Shutters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Drapes and Curtains 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CC142A-D733-3320-CB0B-4526B9ECC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320" y="545389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9B046-8EEF-5A63-30A8-43B51CCE2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A42440-F879-B319-3A7D-1B7216BCF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18" y="2898879"/>
            <a:ext cx="2253764" cy="8267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2601BD5-F954-18D1-496C-D4BAD8FCD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5074C9-02E8-0F12-ED76-27D8BDF76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893AD1-B3C1-862D-0D2C-CE6037A3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09631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7476</TotalTime>
  <Words>212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2026-10-07T11:23:28Z</dcterms:modified>
</cp:coreProperties>
</file>