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54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6943F2B-02EE-4482-2133-832BAD5B5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Manager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514452-F3D3-657E-ECF7-53251B307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35AD70-29B6-4E3A-D240-1FE4E24689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65" y="2724245"/>
            <a:ext cx="2811924" cy="352415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815DCDA-00D0-7F96-7298-CB1EC3A40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527" y="4475944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F31EAB2-B13E-94FD-10F6-A32C2C5AE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927" y="5518149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888A85-CB80-C706-ED69-E83246087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04" y="5581578"/>
            <a:ext cx="1914792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Lawn Care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Quote!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93F5BE-526B-1C0C-2133-16774E20B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5" y="2514600"/>
            <a:ext cx="3080834" cy="386117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C44E377-EB28-C317-020A-6B2A3900A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094" y="4467054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022A862-9C9A-1653-39F8-496746707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580" y="558321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72FBC9B-52BE-F351-77A1-4E3DB5EDC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Lawn Care Treatment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Model Homes, Inventory Homes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Custom Homes…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Fertilization &amp; Weed Control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Lawn Aeriation &amp; Seeding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Tree &amp; Shrub Care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7475</TotalTime>
  <Words>213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2026-10-07T05:58:50Z</dcterms:modified>
</cp:coreProperties>
</file>