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3" r:id="rId2"/>
    <p:sldId id="750" r:id="rId3"/>
    <p:sldId id="745" r:id="rId4"/>
    <p:sldId id="751" r:id="rId5"/>
    <p:sldId id="754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E6E80-93C8-45BF-AE12-584EE0BFAD3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8B4F0-D9A7-43D1-AE0F-B10CE2BB7BF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2357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BDCD00-C4C1-40C1-B80D-E47A1F9609A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32B99-F1F3-4E47-8F0C-8D9B9314303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3681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EB5CD-CC0B-476F-812C-2410F09A5D4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83E90-1A24-4249-AC0E-DB079FEAEDB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8313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72FD6-C38E-441C-8DC4-7D655177756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954F7-0F96-4E57-8E20-2BD0BF73EB9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1153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972DD-6ED7-4F4D-AB4C-E963A4B9CFE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9B497-8A8F-4BBE-87D7-6C0EA92D90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1589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730996-1468-44B8-A7E8-01F34E1A34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2C034-10BB-42E4-AC59-471F2C75BCB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3463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4C7782-21F1-4C77-92B2-D1F99E4DBC2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9DA683-CC91-4C09-B3A1-FED8C534688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1059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DA749-5F48-4F01-9525-01A226820F8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673D0-B9BA-44EF-A222-944A0F72E5E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9539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4741B-901E-4990-B888-B4DA86D0E46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E11C8-D791-43E1-BFAE-42416B32C9B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0329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56E1C-2BF5-4FC5-B726-A14C036DAFB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2EAB7-D7C9-4EEC-9645-260430E3A36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1065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52A4E-B5AD-4C59-BA97-B05E00371D4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B657C-2176-4D52-B90C-CDF9C63AC98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0747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F73D428-CE50-439A-A12B-8318DB51ED0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5D505D0-EC86-4FF1-93C1-DED3E5C2A0C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78396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8F54D352-C07A-6BA8-9A4D-86C61315F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C726DEB6-D074-193C-3508-E2FF278177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E1C3CCE-DF1E-6A0D-CA93-90A69B2F8C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D8BDFE-1823-FC1B-08DD-4A165C1FBE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Improve “Showing”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60C43C2-9303-968E-87E2-B4A1B92CB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improve the “Showing” experience of a Real Estate Agent’s listings.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244D00-ACBB-ED86-138E-42310677B4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785825"/>
            <a:ext cx="2857899" cy="3419952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D24254FA-8899-8EE6-B4BF-9C8C8E2E12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864" y="3209384"/>
            <a:ext cx="1858169" cy="1002254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4106F6C-C339-1BEE-4CD8-21D2BD6D24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475944"/>
            <a:ext cx="2438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9CAFFF4-C6F2-0F1D-79D4-FEC2B0D10C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1" y="5468700"/>
            <a:ext cx="2438400" cy="5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13A16ECA-A584-1D69-EB33-81077CBCAA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CFBD1873-6C9B-BE75-C9EA-DE0412E35C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89862092-45F4-F1A5-0202-A700C92CC1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8BE38F28-E0FA-5B4A-7D32-CA7F089D1F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256ABABE-68A0-B3CE-9EA1-64B8BDEA6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1825" y="4602685"/>
            <a:ext cx="59563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A32D1F2A-A644-B8A6-CD58-7B77E2C4C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1825" y="2352675"/>
            <a:ext cx="59563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C31D7E47-9B75-9913-875E-CC10142AE9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AC87DE0D-850A-31EC-D241-0F9D6AAA42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2915" y="5627146"/>
            <a:ext cx="1858169" cy="1002254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0DF24E6-CB87-3650-1E15-B3F0FA091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2D34B97-7CDA-37D9-CBB0-4A235D7374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6C890E2-A92F-5C78-E902-3363CF5FDB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3424238"/>
            <a:ext cx="59563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1254A19-D533-60BF-C8C5-5C4E28E7D7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318F35B-61AC-E662-9532-8A57FEFF7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525" y="1235873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me Pool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and Spa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43A7DD03-12DE-6D20-3CFE-73A17441C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818FCDD-4FF5-F5A3-37C2-D38649D8CE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4361" y="5273091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Free Proposal for You!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DA7DC09-A88D-3985-C1F3-182D717214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5300" y="2586071"/>
            <a:ext cx="536965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Homes, Listings or Rental Properties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C96AF6A-0E9D-DA45-77AA-E71DDA2FBF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591" y="3755269"/>
            <a:ext cx="5355178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Pool, Spa or Hot Tub Features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to improve the “Showing” Experience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of your Listings…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3F2582-63A9-B5FF-73CA-F41C10FDFB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55" y="2586071"/>
            <a:ext cx="3200400" cy="3829811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3D4F28DC-B330-5EF4-65D6-6C8514CC42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070" y="3124200"/>
            <a:ext cx="1858169" cy="1002254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B771224-6816-4669-4CAE-2785A716F7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475944"/>
            <a:ext cx="2743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A3BF802-E472-9D70-DC82-71EA6E784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775" y="5562600"/>
            <a:ext cx="2667000" cy="679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7448</TotalTime>
  <Words>229</Words>
  <Application>Microsoft Office PowerPoint</Application>
  <PresentationFormat>On-screen Show (4:3)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967</cp:revision>
  <dcterms:created xsi:type="dcterms:W3CDTF">2015-01-05T15:32:48Z</dcterms:created>
  <dcterms:modified xsi:type="dcterms:W3CDTF">2026-10-07T11:36:47Z</dcterms:modified>
</cp:coreProperties>
</file>