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0" y="14114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0" y="119849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4913" y="2589033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858924"/>
            <a:ext cx="5245100" cy="13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0" y="52742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9EEA41-EE1E-9190-06F4-4098CE47D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19" y="2667000"/>
            <a:ext cx="2915057" cy="35152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AD998B-E447-E250-12C1-AC54265D7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38" y="3679272"/>
            <a:ext cx="2305011" cy="92200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2FA7CF-6894-2E2F-559C-E5C7A9B7B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44" y="4672220"/>
            <a:ext cx="26670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FA3E42C-FD09-74B6-BE3F-C4B684A71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557" y="545708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2E7B33F-E987-3026-10E3-4A2C09C7E5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44" y="2851547"/>
            <a:ext cx="2667000" cy="6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Integrator Info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 Refer me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Smart Home Automation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416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YourWebsiteName.com/control4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FB2DCB8D-BA2B-10E3-A5D4-590D69AE1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457" y="2477279"/>
            <a:ext cx="5209745" cy="33631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Elevate your</a:t>
            </a: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Smart Home Experience</a:t>
            </a:r>
          </a:p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with the Control4 Difference…</a:t>
            </a:r>
          </a:p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for a Free Consultation!</a:t>
            </a:r>
          </a:p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05FD188-A31F-1B6F-05B9-402E9BC9F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77279"/>
            <a:ext cx="2915057" cy="35152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F5EAE6-E277-8CFD-32EB-1F4829E92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22" y="2861078"/>
            <a:ext cx="2305011" cy="92200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052A5F5E-9C08-707A-4CDB-E8DF1FF0A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27939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0186871-8780-E8DB-0F7A-72436F7CF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206472"/>
            <a:ext cx="26670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7521</TotalTime>
  <Words>161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963</cp:revision>
  <dcterms:created xsi:type="dcterms:W3CDTF">2015-01-05T15:32:48Z</dcterms:created>
  <dcterms:modified xsi:type="dcterms:W3CDTF">2026-10-07T13:18:34Z</dcterms:modified>
</cp:coreProperties>
</file>