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74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11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06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38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59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7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38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6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3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2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26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954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#2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that you can use to get Referrals from</a:t>
            </a:r>
          </a:p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Logo,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ACCF28-1BCE-7744-A66B-C673A9CB5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64" y="2785825"/>
            <a:ext cx="2857899" cy="3419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D389005-041E-F4B8-8DD3-AE36BD6477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36" y="3188745"/>
            <a:ext cx="2068749" cy="8382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F2090F4-8975-BE75-F0F8-AFFE90BF0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4348553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E16904-AC11-CD98-12CD-6A0AED83A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5486400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BF9D74-2AEA-2438-5B93-6589BA1E0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6" y="5642474"/>
            <a:ext cx="2210108" cy="89547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58EA979-8655-E563-5FCE-9E364A740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7058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364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1735FD6-8EF5-43C6-1144-C9FACC406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900" y="2590882"/>
            <a:ext cx="55241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A27CF68-4C9B-6562-8214-2E45EDC18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900" y="3802272"/>
            <a:ext cx="5524100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House Cleaning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F0207E5-9C58-876C-FAF7-FD73B8565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9131" y="5408738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73BCC5-5A1B-9DA8-6224-B5235A8405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" y="2446337"/>
            <a:ext cx="3169252" cy="39510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E83414-FD9E-97F2-8587-99797141B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0" y="2959101"/>
            <a:ext cx="2210108" cy="89547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0EF980B-9F01-C91B-7810-4D5A23EF6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29" y="4328392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3CF0ABC-6C0D-4D4A-DBBD-BA0DD5F85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90109"/>
            <a:ext cx="256382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7469</TotalTime>
  <Words>224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2024-04-03T14:29:24Z</dcterms:modified>
</cp:coreProperties>
</file>