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66D1C5-EFB4-30FB-D5D2-D4D4510EE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17B74A3-341D-B3CB-BB88-7CFF093D4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966B9C-A0C7-D772-B01F-1FCE01388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2" y="2789238"/>
            <a:ext cx="2876951" cy="3439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754C2F-C030-F553-9519-673890CAA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45" y="3158928"/>
            <a:ext cx="1991109" cy="9473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2E3CAEB-943A-3848-BAA1-07C93545A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337" y="4427905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BB200A9-A483-B0AF-FE87-7D7549846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486400"/>
            <a:ext cx="2438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226F7A-0CEA-580B-96B4-595A45C01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45" y="5598132"/>
            <a:ext cx="1991109" cy="9473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961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Inspection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020" y="2767196"/>
            <a:ext cx="536498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Buyers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that want a Home Inspection…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020" y="3732397"/>
            <a:ext cx="536498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Home Inspector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Specializing in 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New Home Inspections!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649" y="554517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to Book a Home Inspection.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0AE03-7A09-A15F-D1D2-5F6E5381F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53" y="2667001"/>
            <a:ext cx="3136183" cy="37488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DAB4E3-4219-0B82-2951-D15E100C0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32" y="3107736"/>
            <a:ext cx="1991109" cy="9473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72E6487-E795-19F5-1A81-D1C4C54EF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17" y="4409362"/>
            <a:ext cx="269418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10B207D-3AD2-9253-9DEE-4A596B1A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586" y="5612098"/>
            <a:ext cx="2514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208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964</cp:revision>
  <dcterms:created xsi:type="dcterms:W3CDTF">2015-01-05T15:32:48Z</dcterms:created>
  <dcterms:modified xsi:type="dcterms:W3CDTF">2026-10-07T12:36:15Z</dcterms:modified>
</cp:coreProperties>
</file>