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7"/>
  </p:notes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BC610-5A1E-4DAF-BA5B-1A16417AFCEF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1DD40-055C-4C8B-AA19-D523CA75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7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7E49CB-CC9B-8755-B677-74534CC4E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13" y="2789238"/>
            <a:ext cx="2953162" cy="334374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C63CEBE-3FA0-AA3F-A994-9F260FC6F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257" y="449103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7464EFA-F9DA-9880-68EE-0BD4D2692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54949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  <a:b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E79A026-B91F-75B9-F4F1-30BF3E4DA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7296" y="2425090"/>
            <a:ext cx="4795704" cy="366040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Clients or Properties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that need a Home Inspection…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to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Schedule an Appointment.</a:t>
            </a:r>
          </a:p>
          <a:p>
            <a:pPr algn="ctr" eaLnBrk="1" hangingPunct="1"/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Professional Home Inspector</a:t>
            </a:r>
          </a:p>
          <a:p>
            <a:pPr algn="ctr" eaLnBrk="1" hangingPunct="1"/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D72F30-4B71-61C9-807B-34CBF6676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37" y="2444139"/>
            <a:ext cx="3232839" cy="366040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278AF21-2F56-11B7-40AF-A56F6F99C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356" y="4271961"/>
            <a:ext cx="29718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39606E8-F0C4-B062-219B-4ACD9652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56" y="54102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7551</TotalTime>
  <Words>174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2023-10-30T12:26:22Z</dcterms:modified>
</cp:coreProperties>
</file>