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87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04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10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51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46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144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669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65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91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41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99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519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Logo,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F864F9F-9601-98E9-2B6A-8BB4A33F2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418B62B-7E9C-F3A7-D663-C1F4D172B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86D525B-300C-79E4-4A03-3700F9F89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838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4FF4E58-3D4C-1394-C55E-B02C0B664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562600"/>
            <a:ext cx="2640013" cy="548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75A9C9-AA60-EAD7-08CB-193059F7BF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64" y="2785825"/>
            <a:ext cx="2857899" cy="3419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A14434A-22F3-55BE-19FE-7AC864EBE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736" y="3188745"/>
            <a:ext cx="2068749" cy="8382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552938B-B7A0-5980-CA40-43FB3A8B0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4348553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ED4C7B7-2DCB-9EC2-FA4A-A87148963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5486400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2957513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347977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4979" y="2354262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6" y="3375660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418582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C9CF19-A0EB-ECEA-2350-0CEF80572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72D395-3F7D-7005-3721-DFF28695F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486" y="5790163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4F5801-CE0D-BE94-8E79-C096144104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46" y="5642474"/>
            <a:ext cx="2210108" cy="8954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9699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Cleaning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7323" y="2260566"/>
            <a:ext cx="53939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want: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7323" y="3261416"/>
            <a:ext cx="5393976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Home Cleaning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One-Time Cleanings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Regular Cleanings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Clean, Safe and Well Cared for Homes!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17FD32-F376-0AD3-D15B-C34A6740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2" y="44021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DFFD09E-E8CF-D32A-44A3-78BB7E4C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29675"/>
            <a:ext cx="236621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EC547D-3533-76FB-1209-379DFABE4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763" y="5440067"/>
            <a:ext cx="4465638" cy="8812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7C164F-FD92-ED02-3A37-7FDEF14D4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8" y="2455862"/>
            <a:ext cx="3169252" cy="39510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1B313D-2319-365C-5D99-23A211FFEC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20" y="2959101"/>
            <a:ext cx="2210108" cy="89547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2787A9F-A8B3-D758-7CF3-1736BEF29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429" y="4328392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0A7ECA9-3939-DA0F-F968-C50F04632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90109"/>
            <a:ext cx="256382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7492</TotalTime>
  <Words>224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2024-04-03T14:22:19Z</dcterms:modified>
</cp:coreProperties>
</file>