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2EA70-6F10-48DD-B2BE-2DAEE6410C5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7DAF8-8D87-475B-ABB5-FD87B83441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7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CEA4-800C-41E5-B36C-5FA63A51C0E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DAA53-16A6-45DE-9E7F-26DDBB5C64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610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1C685-2E53-4CE9-8524-E2A3946DEA3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406CE-C2C8-46CF-90BC-CDAEFBC9FC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98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58499-B242-4516-A30E-ECE05E48739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BB625-8426-4F57-A063-8E71F2F9AA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746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EB76A-4F5E-4BC0-911F-4A4E0FA459E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E952-6981-4FC8-A961-677C5F0C7C1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11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25A0A-C580-4A90-B0EE-02B4986DD22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A5D6E-2735-44B7-88CC-E541D20F87E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64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95315-1DAD-403E-B45F-AD89D4F09B9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7A683-920F-425B-ADB7-FAA16473B61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40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91B0E-3198-4D57-A05E-BAF035D300D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E2FB2-AFF8-4E73-AED4-007DBA9448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030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24666-0D91-4F8A-97D3-25FF1829966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A9FC0-B38B-484E-BDE1-D30A3C8694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61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70A8B-455D-4335-8C4E-90DE0DC0B51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D0CB8-DF5D-4A23-8C65-F66879DE2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85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277B7-5CF3-41E3-B1D2-696C8FE48BD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FA6BC-72BE-4B42-9FB8-038C32C6B44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06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87EF38-DF6E-453B-91C2-1E62B2E1089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395FAB-C43B-4121-88E5-300FC09AB9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1031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66D1C5-EFB4-30FB-D5D2-D4D4510EE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17B74A3-341D-B3CB-BB88-7CFF093D4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966B9C-A0C7-D772-B01F-1FCE01388A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62" y="2789238"/>
            <a:ext cx="2876951" cy="34390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A754C2F-C030-F553-9519-673890CAA6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645" y="3158928"/>
            <a:ext cx="1991109" cy="94732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2E3CAEB-943A-3848-BAA1-07C93545A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337" y="4427905"/>
            <a:ext cx="2438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BB200A9-A483-B0AF-FE87-7D7549846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486400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15E1AB7-CB21-5E27-C9FD-B9C462433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C69ABCC-767A-4A07-BCFD-823E76632DE7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ACC7DF84-80EB-8CAA-4378-9A8848401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EF5C36AF-0CCF-FF55-5564-B2DFCFBD3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B1B969CD-AB0B-60DE-0F09-50888592D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37DE9F46-C1FB-614A-55F5-E4B220665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521D7F6-AE48-1697-6677-3D1F8F5EC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A5B983-A863-8F78-085F-576FB4176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C4972B8-922E-60AE-E577-F54F3AE0B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1733CA-DFB2-59A7-D692-0099D0CF5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86FF16B-91E2-9AD9-232B-AED4CD92E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226F7A-0CEA-580B-96B4-595A45C012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445" y="5598132"/>
            <a:ext cx="1991109" cy="9473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1EFC6AC-9966-D3E8-0087-BACF77550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2961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 Refer me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some Home Inspection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ADF0C28-A11F-2059-5191-ED21BADD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020" y="2767196"/>
            <a:ext cx="536498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Buyers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that want a Home Inspection…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3A12FB16-9455-9C35-0D18-805E5F490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020" y="3732397"/>
            <a:ext cx="536498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Professional Home Inspector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Specializing in 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New Home Inspections!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9AD4F6E-21E7-5265-A96D-684EE93E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9649" y="554517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 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to Book a Home Inspection.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A0AE03-7A09-A15F-D1D2-5F6E5381FD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53" y="2667001"/>
            <a:ext cx="3136183" cy="37488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DDAB4E3-4219-0B82-2951-D15E100C0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332" y="3107736"/>
            <a:ext cx="1991109" cy="94732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72E6487-E795-19F5-1A81-D1C4C54EF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17" y="4409362"/>
            <a:ext cx="2694183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10B207D-3AD2-9253-9DEE-4A596B1A8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586" y="5612098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7460</TotalTime>
  <Words>214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962</cp:revision>
  <dcterms:created xsi:type="dcterms:W3CDTF">2015-01-05T15:32:48Z</dcterms:created>
  <dcterms:modified xsi:type="dcterms:W3CDTF">2024-04-02T06:11:56Z</dcterms:modified>
</cp:coreProperties>
</file>