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83D5E"/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22059-1858-46F7-8208-94B0960173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EF42E-A99C-4481-AB17-ADC31EB135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56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16294-C9C4-4792-9546-26F265F7659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3B47D-27F3-48B1-BBEF-4438379941D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42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656B9-38ED-4CF4-BA52-1467EEAC80D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0434E-68D3-4DBF-BAB9-F1C4DF65C0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127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32E01-045F-48AD-8872-4F6EECCA3D5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A0C1-696F-4FC8-94BB-2F424BC772F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3178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3C57E-C2F3-4086-90D1-5C8089CF35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3B9EB-CF6B-4E9F-85F1-4BC8C6F00B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170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6F694-D2C5-46AD-AA63-AA50E090D2A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6BB54-8188-4FC0-9CAA-05AC4BC4881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91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4F8A2-DA93-40AD-A5BF-C9AFE61FEB6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46F6F-D5A7-4EFF-BC78-FC10BD2C260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764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96D0D-AE99-4D33-937E-59C5E22D70A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F5185-A8DD-4316-9A28-06B0CF03E5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00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4053E-0110-4AE7-9CC2-2E888F8015D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04835-0638-446A-B8CD-187A53A441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030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45963-5924-480F-9CB3-7F6FF8660A6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8DB88-C577-4332-9F8A-A5F66560B6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556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2ACCC-D7BC-4877-83F0-D4772757A6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B14CB-F4D0-4070-9664-045F14F29D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6201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5E6F8C-93D1-4E51-AF48-13AF64455D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A6205BC-2FF0-4A77-906D-C37F3A8E3DF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0381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CE905464-6BE7-7AED-F350-8FB5AF7CC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5044BF3-0C72-7A13-D89F-EA05FB2BD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E302A0EE-4C99-1824-DB11-EFDA61374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C3C4A3-A4E1-7CC0-0A5B-D873DD745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4C7542F-6FBC-F7C1-85EF-45378A832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F82257-997E-6996-7825-90903495F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89238"/>
            <a:ext cx="2879493" cy="34457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A5BC52-105F-4129-F092-27144DAD0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86" y="3124200"/>
            <a:ext cx="2286319" cy="9621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B0658A0-D32B-FF79-D7B0-E2968DF48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718" y="4276652"/>
            <a:ext cx="2819400" cy="71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395073-D88F-19D9-BE56-B2089A37B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245" y="5573773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AF001F9E-B240-7A0D-05A8-1142F5FA2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65477A-C321-20DA-A6FC-C8B126362B19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7AE20450-CBD9-6471-61A6-EC6BCA4FD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89B13DC4-07F6-9D24-CF02-B43452012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FC7A242-86B7-373A-6D7A-B880B21C7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EE202B7-951A-1736-454D-FB745CC59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32012DBC-B444-DE56-57EF-F580427CB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D4549B29-35A9-6FB2-B23A-A15223CC9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5BDAE2C4-83EF-6AB5-EF0D-04F54CAFF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7D1B95-51B9-1040-70E4-BF47DEBA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82" y="5548236"/>
            <a:ext cx="2581635" cy="10955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CB8C932-C1F9-C28A-C399-71D49F738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85A99B-38DE-3644-605D-1EE46218D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0C0031D0-E565-F552-D456-33CE24C27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FA4AD6A-C78C-CFDC-693F-63047502E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7832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Living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B1984393-32EC-EDC5-1BF1-8EDE645A5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4681762-BD73-6F47-55DF-8C3F185A4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136" y="2244632"/>
            <a:ext cx="5395864" cy="2806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an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Archadeck Outdoor Living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F6621-162F-77B5-351A-4FCD762E4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45" y="2454974"/>
            <a:ext cx="3247704" cy="38864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26CBC6-DDAC-B73F-FA81-6A0F0753F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81" y="2947920"/>
            <a:ext cx="2286319" cy="96215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E3A5D2F-AE1A-9EBA-59A1-D790722E2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373" y="4133537"/>
            <a:ext cx="2819400" cy="71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77DC18-F09E-1972-4B78-3FB0A55F2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373" y="5588642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97C2D9-B121-165F-816B-0EBF69DF1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49" y="5198601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7483</TotalTime>
  <Words>235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2026-10-07T05:23:26Z</dcterms:modified>
</cp:coreProperties>
</file>