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8A411-C2D9-43E5-845A-89887BD2606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DE076-AC4E-4B6F-9409-3C73DA96F36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6734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53E9D-4F18-4807-9B03-28318FE2D46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8227D-9112-48B1-846D-507CD2498A5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557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DF298-1701-43B3-8B3B-B039ADE89C1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6650A-80A2-4264-8078-10CEAE5D78A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4357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13540-4CF5-4B25-85C6-5358DD646F3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78B8D-0354-4715-9AC5-67889A35755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8208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45C29-EDA3-4609-B6DE-0E5BD5A34DA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114FE-A734-4DA1-ACF3-A3E6ED2845A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3877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2F276-27C0-4171-B464-52E3B510BB8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784A6-F72A-4DD7-B3F2-313B83079E0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6853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DD597-CAE1-4178-9241-BC55C9037F7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37E35-FAC6-40D0-853C-BBC1F7C5D85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2878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DFCD4-7929-4B9A-9195-C0393A20F43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5811-BDDD-4A08-BEEA-45EFBE9F7AA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79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75D77-F8EA-4B37-918F-1CFDD91BB4B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3D6D4-0549-40F7-97BC-F5AC1F6E26A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5281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ABB0E-E2BD-4653-B7BD-996DD933EAF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1F64D-027C-4BE8-8D2B-EDFC6395EB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287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D53C8-4482-4395-AE6E-0C5EE380ED8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EFD05-FDB2-40D7-A4C0-0E6E3CAD00F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1062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A1849AE-8AC5-474C-AB93-58AEFA966EC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930AC19-DB63-4DE3-8E00-D106C8DFA4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45154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0F7BA29B-E84B-17BB-4C8A-2B66D2E31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A94215BD-51A4-7FE6-5C3E-7CD3CC276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2E656F60-E7A6-9B3E-DFE1-16DCCC41C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131477-ABB8-396F-AD25-6266046535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9B699C5-7BD6-A813-C0A6-20C2DE6CA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CEDEE9-DA8C-7065-87CF-E38227EF1D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468" y="2789238"/>
            <a:ext cx="3035545" cy="3306761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D83ECBD-D031-DAF2-89F2-88412D4B02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055" y="2887096"/>
            <a:ext cx="2124371" cy="2410161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EB48BA92-66DB-5122-F94C-E8EEC3EAB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468" y="5367897"/>
            <a:ext cx="303554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Augusta Lawn Care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Name/888-888-888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E82B6AC-0B4B-D119-E00A-06B56A579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79ED2237-F6E3-8318-04E7-2524687BD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A653BE9-6BEC-38F0-E5AF-3A1BD2C97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334FB5BC-E29C-4511-D4B6-459DD9634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4D783FA8-9EC1-CD84-0AA6-8F1CB7A9B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822D937-A70F-AE4F-B090-2B01D9CEC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D87BC64-7D80-BAA9-8234-4032AE302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70FF85F4-4043-D2A1-1EAB-BA67BD84C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4106" name="Title 1">
            <a:extLst>
              <a:ext uri="{FF2B5EF4-FFF2-40B4-BE49-F238E27FC236}">
                <a16:creationId xmlns:a16="http://schemas.microsoft.com/office/drawing/2014/main" id="{CC2361E2-BFDB-EA17-277D-3FAC76984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5935236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A3B4CE-BE35-6E10-8C01-3EC3CD3C1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962668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BF2B13-1A79-C9DF-83C0-0623B093EE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8383" y="5638800"/>
            <a:ext cx="2827233" cy="11271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B4D138D-DC56-3B1B-6C2C-12E662853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40DC527-7FDF-3718-E0DA-73FBD26FE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0143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Lawn Care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E398FB3D-3B2E-9359-C595-4E2A98A09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9192" y="2206943"/>
            <a:ext cx="543480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that need: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70E7EEAA-7A9C-0518-0E64-D60921E24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1890552B-119D-3D75-CA47-71F71395A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2111" y="3263491"/>
            <a:ext cx="5451889" cy="1613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Mowing</a:t>
            </a: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Char char="•"/>
            </a:pP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Lawn Care</a:t>
            </a: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Char char="•"/>
            </a:pP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Landscaping</a:t>
            </a: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Char char="•"/>
            </a:pP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Property Cleanups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667E9-76D1-9201-06C3-D43CF8066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08" y="5296217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1D1132B-6522-256E-71D7-66BCE9BD9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283" y="570547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46CC96C-986A-01D3-15E8-ACAA70F31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3444" y="5295345"/>
            <a:ext cx="4686301" cy="1097599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26C28D5-3067-7DBB-C425-7B2868F99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3775" y="540879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FFC4F4-3A88-4B4F-0882-25F2E57F0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80" y="2502704"/>
            <a:ext cx="3267455" cy="383666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C6B679-1C61-7C08-E146-E8412E290C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06" y="2704682"/>
            <a:ext cx="2325168" cy="263797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6DBD91A-0CD9-663F-BA01-87E7F3164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841" y="5511547"/>
            <a:ext cx="323509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Augusta Lawn Care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Name/888-888-888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7492</TotalTime>
  <Words>218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2026-03-06T14:40:47Z</dcterms:modified>
</cp:coreProperties>
</file>