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54" r:id="rId2"/>
    <p:sldId id="750" r:id="rId3"/>
    <p:sldId id="745" r:id="rId4"/>
    <p:sldId id="751" r:id="rId5"/>
    <p:sldId id="753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868B90-39F1-485E-BBBE-DBF268EDBE0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7CF94C-9EF3-48E9-97C9-685AF2128C5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8933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FED5D6-3CC4-4594-AAD6-27DA5217A56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8AA9C1-7E7C-453A-B6F3-08C8B839962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8269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07B258-68E4-454D-8F17-86F0E5933A3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4E6892-D714-416B-AE4A-51A0FA990B8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1940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B43740-E4FE-4465-BFE5-7C61658C07C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5D7704-40B5-407C-83CB-FC42146AC37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9051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A1A700-2EC0-4C32-B055-600B9C34C0C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D2EB95-D8A5-4CD9-BCB5-764597730DE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4229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A3AF7E-EC1D-4AB7-A7FE-65803CC9AB3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EBF7E9-96A7-4CA3-84A8-E882D9B2097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5670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8D42B0-CBA3-421C-AA90-6E84336230C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EE4FFD-40C6-4B84-A6CB-10F1681694B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541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818081-E7CF-430C-A385-522FFDE2512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6E07D2-6C0A-4DE8-982B-41B0E92AEFF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0101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486D41-CCC9-4CFA-9CCC-9045D00BE3B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AF82F7-2BD4-412A-8D84-AA738A2D35E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0835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1554E0-EDE2-45FE-A17A-08480F3D50B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687DA6-1F9D-45F0-9066-CF1D389AE01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2214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5B8B3-5E58-4C2A-9F82-3B32037C63B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095B73-993D-4741-8283-17A142859A8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0295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E415586-A6A8-45DE-B149-D47B101003F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C0B30424-BF27-4974-8A2D-27438A7BA76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077963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BA420870-BA2D-E4F0-DD03-48DA4CA2A1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1993498E-B8AC-7DD6-AB81-E8BA9DBC2B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68DB58F0-5D8B-F749-E625-FC0494ECE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CE51BFC-D6EF-B8FE-283E-77E9E12472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Real Estate Agents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AC757FA-B58B-6816-3EAC-E724700E0B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</a:t>
            </a:r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a two-sided </a:t>
            </a:r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</a:t>
            </a:r>
            <a:b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Referrals from Real Estate Agents.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61CB33C-DE13-26E3-45D8-0543D1340E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779713"/>
            <a:ext cx="2991267" cy="34009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8020A68-7B64-094D-E932-FBC852D424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691" y="3172129"/>
            <a:ext cx="1948018" cy="953108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949BD32B-D336-E3B4-4530-BCDE34743B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7933" y="4421795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A7CB96E-76C7-D166-847B-6C3DBDF991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5408438"/>
            <a:ext cx="23622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BA660EAA-2D19-1F3A-687A-1288D80110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1">
            <a:extLst>
              <a:ext uri="{FF2B5EF4-FFF2-40B4-BE49-F238E27FC236}">
                <a16:creationId xmlns:a16="http://schemas.microsoft.com/office/drawing/2014/main" id="{6A5F3194-E531-F89C-D50A-E6E654CF00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35FDA354-3208-6A0F-6E24-87400A8D41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pic>
        <p:nvPicPr>
          <p:cNvPr id="4101" name="Picture 9">
            <a:extLst>
              <a:ext uri="{FF2B5EF4-FFF2-40B4-BE49-F238E27FC236}">
                <a16:creationId xmlns:a16="http://schemas.microsoft.com/office/drawing/2014/main" id="{F0AE7588-AACA-25E3-DF7A-9CD1EA6386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8" y="3048000"/>
            <a:ext cx="3276600" cy="2189163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2" name="Title 1">
            <a:extLst>
              <a:ext uri="{FF2B5EF4-FFF2-40B4-BE49-F238E27FC236}">
                <a16:creationId xmlns:a16="http://schemas.microsoft.com/office/drawing/2014/main" id="{9009C3AD-9267-949D-6702-0AE7591DEC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8" y="2432050"/>
            <a:ext cx="32766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18F6D13C-495F-A47F-A509-FBA70D2AC9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2436813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Perform New Home Buyer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Presentations…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8A15376F-852D-A1CE-6C0D-BF7711C83B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838" y="3463925"/>
            <a:ext cx="534193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Communities and New Homes…</a:t>
            </a:r>
          </a:p>
        </p:txBody>
      </p:sp>
      <p:sp>
        <p:nvSpPr>
          <p:cNvPr id="4105" name="Title 1">
            <a:extLst>
              <a:ext uri="{FF2B5EF4-FFF2-40B4-BE49-F238E27FC236}">
                <a16:creationId xmlns:a16="http://schemas.microsoft.com/office/drawing/2014/main" id="{689FB54E-31AE-B042-CA07-0D3E41C3C8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4573588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Chat with the Builder’s online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Sales Reps to get the latest Incentives!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9A264C1-773E-8A5F-E688-9A0FC907EF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5396F08-1F50-47DA-C63D-727F6CACFE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09ECE42-5E4E-C1D7-40F6-73E3241304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7991" y="5619446"/>
            <a:ext cx="1948018" cy="95310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F8CE4D59-9F19-F5DC-D93A-F10614DDB5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13D904DE-99BC-3FF8-9081-CD7BBE6765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1415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Custom Closet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8EBFED15-275F-8CEF-CEE1-E0887B51BF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3188" y="2553071"/>
            <a:ext cx="545810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New Homes, Listings or Rental Properties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that need: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311D2340-DED8-695A-EBDE-0EC3BEEF58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6154" name="Title 1">
            <a:extLst>
              <a:ext uri="{FF2B5EF4-FFF2-40B4-BE49-F238E27FC236}">
                <a16:creationId xmlns:a16="http://schemas.microsoft.com/office/drawing/2014/main" id="{DD2B7CFA-AE15-7703-762A-584C2155AA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82711" y="3534022"/>
            <a:ext cx="5458109" cy="180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Custom Closets</a:t>
            </a:r>
          </a:p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Garage Storage Cabinets</a:t>
            </a:r>
          </a:p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Custom Home Offices</a:t>
            </a:r>
          </a:p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Custom Laundry Rooms…</a:t>
            </a:r>
          </a:p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Home Entertainment Centers and more!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183DEB-15B9-27CA-DD17-8E97AFC2E0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69" y="5140960"/>
            <a:ext cx="2438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30BC51B-EF7C-7663-ED95-AEAA33CC4E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69" y="5562600"/>
            <a:ext cx="2438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48CE5AF-B701-D223-7452-A1630FB97B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9423" y="5505071"/>
            <a:ext cx="4465638" cy="87070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Contact Me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for a Free Design Consultation!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62B69CC-FDD7-8D6B-FE8D-AE4D59730A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809" y="2471675"/>
            <a:ext cx="3191379" cy="390410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21E184F-D05A-813F-9FE8-008561E552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041" y="2908859"/>
            <a:ext cx="2267028" cy="110919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C2FF9D63-B2B0-A7B4-04B4-0B8B40182A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3998" y="4423726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9C150AF8-E04E-B044-6C24-D80E8FFD47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70" y="5486400"/>
            <a:ext cx="2574130" cy="645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7467</TotalTime>
  <Words>218</Words>
  <Application>Microsoft Office PowerPoint</Application>
  <PresentationFormat>On-screen Show (4:3)</PresentationFormat>
  <Paragraphs>47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969</cp:revision>
  <dcterms:created xsi:type="dcterms:W3CDTF">2015-01-05T15:32:48Z</dcterms:created>
  <dcterms:modified xsi:type="dcterms:W3CDTF">2026-10-07T05:51:35Z</dcterms:modified>
</cp:coreProperties>
</file>