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53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868B90-39F1-485E-BBBE-DBF268EDBE0A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7CF94C-9EF3-48E9-97C9-685AF2128C5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8933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1554E0-EDE2-45FE-A17A-08480F3D50B5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687DA6-1F9D-45F0-9066-CF1D389AE01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2214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E5B8B3-5E58-4C2A-9F82-3B32037C63BE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095B73-993D-4741-8283-17A142859A8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0295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ED5D6-3CC4-4594-AAD6-27DA5217A566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8AA9C1-7E7C-453A-B6F3-08C8B839962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269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7B258-68E4-454D-8F17-86F0E5933A30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E6892-D714-416B-AE4A-51A0FA990B8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1940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B43740-E4FE-4465-BFE5-7C61658C07CE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5D7704-40B5-407C-83CB-FC42146AC37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9051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A1A700-2EC0-4C32-B055-600B9C34C0C4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D2EB95-D8A5-4CD9-BCB5-764597730DE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4229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A3AF7E-EC1D-4AB7-A7FE-65803CC9AB35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EBF7E9-96A7-4CA3-84A8-E882D9B2097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5670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D42B0-CBA3-421C-AA90-6E84336230CB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EE4FFD-40C6-4B84-A6CB-10F1681694B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541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18081-E7CF-430C-A385-522FFDE2512F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E07D2-6C0A-4DE8-982B-41B0E92AEFF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0101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86D41-CCC9-4CFA-9CCC-9045D00BE3BE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AF82F7-2BD4-412A-8D84-AA738A2D35E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0835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E415586-A6A8-45DE-B149-D47B101003FE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0B30424-BF27-4974-8A2D-27438A7BA76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07796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BA420870-BA2D-E4F0-DD03-48DA4CA2A1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1993498E-B8AC-7DD6-AB81-E8BA9DBC2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8DB58F0-5D8B-F749-E625-FC0494ECE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AA21D98-7A03-2BB8-2BB4-701049A4B3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 Sales Reps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EC6789E-B576-A791-1815-78651E1A93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two-sided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</a:t>
            </a:r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your Licensees </a:t>
            </a:r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can use to get New Home Buyer Referrals from the Builder’s Sales Reps.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C5C4617-74B2-E026-965B-6968F5486E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779713"/>
            <a:ext cx="2991267" cy="340090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B5CC09A3-57EB-4639-DA66-07DDF17331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7933" y="4421795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30DC8D9D-EE9E-A764-0D94-8A62DF8831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5408438"/>
            <a:ext cx="23622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3557A42-A7AC-8A5F-AB48-D70FD1E800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7691" y="3124200"/>
            <a:ext cx="1948018" cy="95310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BA660EAA-2D19-1F3A-687A-1288D80110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>
            <a:extLst>
              <a:ext uri="{FF2B5EF4-FFF2-40B4-BE49-F238E27FC236}">
                <a16:creationId xmlns:a16="http://schemas.microsoft.com/office/drawing/2014/main" id="{6A5F3194-E531-F89C-D50A-E6E654CF00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35FDA354-3208-6A0F-6E24-87400A8D41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F0AE7588-AACA-25E3-DF7A-9CD1EA6386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3048000"/>
            <a:ext cx="3276600" cy="21891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itle 1">
            <a:extLst>
              <a:ext uri="{FF2B5EF4-FFF2-40B4-BE49-F238E27FC236}">
                <a16:creationId xmlns:a16="http://schemas.microsoft.com/office/drawing/2014/main" id="{9009C3AD-9267-949D-6702-0AE7591DEC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432050"/>
            <a:ext cx="3276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18F6D13C-495F-A47F-A509-FBA70D2AC9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2436813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Perform New Home Buyer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Presentations…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8A15376F-852D-A1CE-6C0D-BF7711C83B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3463925"/>
            <a:ext cx="53419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Communities and New Homes…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689FB54E-31AE-B042-CA07-0D3E41C3C8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4573588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Chat with the Builder’s online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Sales Reps to get the latest Incentives!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9A264C1-773E-8A5F-E688-9A0FC907EF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5396F08-1F50-47DA-C63D-727F6CACFE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07F0588-7C12-7BD4-BF97-CF3C4B69C0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7991" y="5619446"/>
            <a:ext cx="1948018" cy="95310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F8CE4D59-9F19-F5DC-D93A-F10614DDB5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13D904DE-99BC-3FF8-9081-CD7BBE676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61415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Furniture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8EBFED15-275F-8CEF-CEE1-E0887B51BF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597" y="2412493"/>
            <a:ext cx="546506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New Home Buyers </a:t>
            </a: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that need</a:t>
            </a:r>
            <a:endParaRPr lang="en-US" altLang="en-US" sz="2000" b="1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11D2340-DED8-695A-EBDE-0EC3BEEF5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6154" name="Title 1">
            <a:extLst>
              <a:ext uri="{FF2B5EF4-FFF2-40B4-BE49-F238E27FC236}">
                <a16:creationId xmlns:a16="http://schemas.microsoft.com/office/drawing/2014/main" id="{DD2B7CFA-AE15-7703-762A-584C2155AA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597" y="3199003"/>
            <a:ext cx="5465065" cy="2152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Living Room Furniture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Dining Room Furniture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Bedroom Furniture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Home </a:t>
            </a: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Office Furniture</a:t>
            </a:r>
            <a:endParaRPr lang="en-US" altLang="en-US" sz="20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Outdoor Living Furniture and more…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183DEB-15B9-27CA-DD17-8E97AFC2E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14096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30BC51B-EF7C-7663-ED95-AEAA33CC4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56260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48CE5AF-B701-D223-7452-A1630FB97B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7309" y="5505071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Me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for a Free Design Consultation!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C7EC43D-92BE-F2F2-3989-B11BC9544F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809" y="2471675"/>
            <a:ext cx="3191379" cy="3904102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C7AB62C2-7D5F-265B-5724-6B1BDF574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998" y="4423726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830D699B-63A0-44B7-5214-40319214C9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70" y="5486400"/>
            <a:ext cx="2574130" cy="645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23147F8-70FE-FD24-8884-17744D8A7E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221" y="2889113"/>
            <a:ext cx="2267028" cy="111717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7481</TotalTime>
  <Words>218</Words>
  <Application>Microsoft Office PowerPoint</Application>
  <PresentationFormat>On-screen Show (4:3)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972</cp:revision>
  <dcterms:created xsi:type="dcterms:W3CDTF">2015-01-05T15:32:48Z</dcterms:created>
  <dcterms:modified xsi:type="dcterms:W3CDTF">2024-10-28T12:34:38Z</dcterms:modified>
</cp:coreProperties>
</file>