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CF4B19-5B4A-A941-6FF2-7B29D67BD8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085647D-8F47-3AE1-22C4-63364D608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5902" y="467787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6B99752-A9F8-D42A-DF30-5B7E2673E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4613" y="561480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F78CCA-E82F-173B-F248-A62D4060F15B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39A492-ADCC-AFFF-70F7-DB722820FB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Roofing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Clients, Listings or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Properties…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7527</TotalTime>
  <Words>210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2026-10-07T05:45:43Z</dcterms:modified>
</cp:coreProperties>
</file>